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57" r:id="rId6"/>
    <p:sldId id="260" r:id="rId7"/>
    <p:sldId id="262" r:id="rId8"/>
    <p:sldId id="263" r:id="rId9"/>
    <p:sldId id="264" r:id="rId10"/>
    <p:sldId id="269" r:id="rId11"/>
    <p:sldId id="268" r:id="rId12"/>
    <p:sldId id="271" r:id="rId13"/>
    <p:sldId id="272" r:id="rId14"/>
    <p:sldId id="273" r:id="rId15"/>
    <p:sldId id="265" r:id="rId16"/>
    <p:sldId id="266" r:id="rId17"/>
    <p:sldId id="267" r:id="rId1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 snapToGrid="0">
      <p:cViewPr>
        <p:scale>
          <a:sx n="69" d="100"/>
          <a:sy n="69" d="100"/>
        </p:scale>
        <p:origin x="0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6930B-2DA6-441F-8DFD-7061A3B5A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E758CB-CBC6-48DB-AC36-407B06F59C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FD28C-5114-4FED-89C9-8BA172E9B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BEE4-D0E3-464F-9C59-696794F1963F}" type="datetimeFigureOut">
              <a:rPr lang="vi-VN" smtClean="0"/>
              <a:t>13/04/2020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F3718-8185-431E-AE54-F29EA0273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E3238-E8E9-4873-B0B8-5DA49005C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B8577-7629-471D-8784-8DA5BE3035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3934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C2B17-0DCC-4CED-8CDE-416194335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E4E8A1-0666-4D83-BB4B-8C4D49A29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70235-7266-45E9-936E-08E86FC78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BEE4-D0E3-464F-9C59-696794F1963F}" type="datetimeFigureOut">
              <a:rPr lang="vi-VN" smtClean="0"/>
              <a:t>13/04/2020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60FF7-8C10-4A9D-9B22-9367669FF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8CECE-13E2-45FE-85F3-01F97FDE0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B8577-7629-471D-8784-8DA5BE3035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89149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6051CB-DEE2-4D71-9D38-8D710B1841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86486F-7723-4D0A-8B64-E0A08153C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896A5-3109-4E29-A0ED-E7A7AA9C1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BEE4-D0E3-464F-9C59-696794F1963F}" type="datetimeFigureOut">
              <a:rPr lang="vi-VN" smtClean="0"/>
              <a:t>13/04/2020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5F76E-D4D0-4132-ABDA-52339C054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BE779-213C-43FB-A572-EF0D0BA05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B8577-7629-471D-8784-8DA5BE3035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39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2F610-9EDC-45E1-A433-4E83651A2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6DAD5-E901-4FFF-9F91-163F3CB29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E9071-F243-464E-A7E2-620EB03BC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BEE4-D0E3-464F-9C59-696794F1963F}" type="datetimeFigureOut">
              <a:rPr lang="vi-VN" smtClean="0"/>
              <a:t>13/04/2020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B304C-2769-44FB-95A1-23847D3D0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EF631-82D0-4164-AB04-674E65376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B8577-7629-471D-8784-8DA5BE3035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9572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04598-80F5-4E8D-8123-CB8BCDD7D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04654-70E8-4DFA-9D76-7676EB83E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7D061-06AF-4738-9149-25DD433EF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BEE4-D0E3-464F-9C59-696794F1963F}" type="datetimeFigureOut">
              <a:rPr lang="vi-VN" smtClean="0"/>
              <a:t>13/04/2020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71290-14D6-4566-94E0-98B9232B4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27AAF-992F-4BDA-8556-6F129356E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B8577-7629-471D-8784-8DA5BE3035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172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2A1F7-D486-4322-92B6-06790F4B0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FDC5C-85C5-4C3B-ABAC-912AED70B6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EE31F8-F53A-4D17-9B91-8DF600BD8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EC0BBA-837E-4BD7-B171-693F609B4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BEE4-D0E3-464F-9C59-696794F1963F}" type="datetimeFigureOut">
              <a:rPr lang="vi-VN" smtClean="0"/>
              <a:t>13/04/2020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63A00-6459-46B3-9F39-B3B3E4695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82425A-2A85-4077-B764-C56F749A0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B8577-7629-471D-8784-8DA5BE3035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355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FB810-C4D0-4EFA-8C84-F5CA13B6E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E8B81-21CB-42C0-9063-B51738962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7B52F-235D-44C4-B9B6-9D8167892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BF7025-1FA8-45BA-AE82-F7D8CFFCD5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F4D8E8-CE01-473A-8F8A-225C7CB0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8BDFFE-305E-4DC8-9136-256470ADA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BEE4-D0E3-464F-9C59-696794F1963F}" type="datetimeFigureOut">
              <a:rPr lang="vi-VN" smtClean="0"/>
              <a:t>13/04/2020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6894C3-0020-4B75-87C6-5CCC80DA5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84A757-1D87-4FDB-8FDB-6CC124548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B8577-7629-471D-8784-8DA5BE3035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94939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9119D-CECE-4C4F-94A1-DBA430727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1E804-F36C-408D-AF21-E3D200F5E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BEE4-D0E3-464F-9C59-696794F1963F}" type="datetimeFigureOut">
              <a:rPr lang="vi-VN" smtClean="0"/>
              <a:t>13/04/2020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DFE9B8-4943-4B21-ABCD-0EA0D6F38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6DA464-1B5A-4CE8-AB61-63DFE9E5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B8577-7629-471D-8784-8DA5BE3035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9154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06C357-CE7E-4F8E-ADF2-5D334256A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BEE4-D0E3-464F-9C59-696794F1963F}" type="datetimeFigureOut">
              <a:rPr lang="vi-VN" smtClean="0"/>
              <a:t>13/04/2020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A9B2C-F07D-4B28-9DAD-98036284D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B526E5-A708-49B6-8C62-378849199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B8577-7629-471D-8784-8DA5BE3035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9021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A120C-76D0-4F3C-9E3A-814B1F830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BC9DE-27D3-4AAB-B5F6-713D23724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797F09-7989-44D7-8520-3526D9A6E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A40F6-F6E5-4B4B-B752-642AE87BB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BEE4-D0E3-464F-9C59-696794F1963F}" type="datetimeFigureOut">
              <a:rPr lang="vi-VN" smtClean="0"/>
              <a:t>13/04/2020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B6934-A4E3-4F98-9337-E1B53BA44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AC559-16E6-476F-A777-CA5A7864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B8577-7629-471D-8784-8DA5BE3035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81813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2DA67-D5EC-4F25-8429-3916255F5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A6802A-701A-46AE-9F0B-8CF0A119E0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A1925E-3178-462A-A61C-2BF684562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9A8DB-FAB9-423E-8A25-5CEF877CC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BEE4-D0E3-464F-9C59-696794F1963F}" type="datetimeFigureOut">
              <a:rPr lang="vi-VN" smtClean="0"/>
              <a:t>13/04/2020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84CF6-C04F-4C86-AA91-65338C2C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DC3A8-588B-4B01-A1C8-47E8F3B17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B8577-7629-471D-8784-8DA5BE3035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491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5EBCB2-03AC-4525-8498-2D113D1F2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88AE07-39FD-43D8-8EC9-CE934C585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197D7-98A8-4A22-AA13-4FD08C2F18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CBEE4-D0E3-464F-9C59-696794F1963F}" type="datetimeFigureOut">
              <a:rPr lang="vi-VN" smtClean="0"/>
              <a:t>13/04/2020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9CB6C-259B-4588-B515-C687191A25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BD731-5830-4EF6-8058-B1F26D184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B8577-7629-471D-8784-8DA5BE30357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6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E2B31-E59C-45F9-A2C7-61DA7D5525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TUẦN</a:t>
            </a:r>
            <a:r>
              <a:rPr lang="en-US" b="1" dirty="0">
                <a:solidFill>
                  <a:srgbClr val="FF0000"/>
                </a:solidFill>
              </a:rPr>
              <a:t> 24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err="1">
                <a:solidFill>
                  <a:srgbClr val="FF0000"/>
                </a:solidFill>
              </a:rPr>
              <a:t>BÀI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TẬP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F91723-B964-441A-9AED-4CAC842C3C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744145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2AB41-9B52-40A0-8FA1-985D87F55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251257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8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ớng</a:t>
            </a:r>
            <a: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vi-VN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933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97972-7630-436A-9822-19E9B16E5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784802"/>
          </a:xfrm>
        </p:spPr>
        <p:txBody>
          <a:bodyPr>
            <a:noAutofit/>
          </a:bodyPr>
          <a:lstStyle/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n, in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ước của n</a:t>
            </a:r>
            <a:b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16A33-38ED-4126-AAF2-2B5B34285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5839"/>
            <a:ext cx="10515600" cy="986848"/>
          </a:xfrm>
        </p:spPr>
        <p:txBody>
          <a:bodyPr/>
          <a:lstStyle/>
          <a:p>
            <a:r>
              <a:rPr lang="vi-VN" dirty="0"/>
              <a:t>Input: n</a:t>
            </a:r>
          </a:p>
          <a:p>
            <a:r>
              <a:rPr lang="vi-VN" dirty="0"/>
              <a:t>Output: các ước của n</a:t>
            </a:r>
          </a:p>
        </p:txBody>
      </p:sp>
    </p:spTree>
    <p:extLst>
      <p:ext uri="{BB962C8B-B14F-4D97-AF65-F5344CB8AC3E}">
        <p14:creationId xmlns:p14="http://schemas.microsoft.com/office/powerpoint/2010/main" val="2052673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CC3AE-048D-4C17-81F9-0E11CA582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4105" y="1252112"/>
            <a:ext cx="3925165" cy="59499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toán</a:t>
            </a:r>
            <a:endParaRPr lang="vi-VN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22794C5-04F6-4A89-B69C-8998DF348013}"/>
              </a:ext>
            </a:extLst>
          </p:cNvPr>
          <p:cNvCxnSpPr>
            <a:cxnSpLocks/>
          </p:cNvCxnSpPr>
          <p:nvPr/>
        </p:nvCxnSpPr>
        <p:spPr>
          <a:xfrm>
            <a:off x="3496884" y="-169228"/>
            <a:ext cx="0" cy="338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46894F0F-52D4-4C86-88E2-6FAACDBA2E4B}"/>
              </a:ext>
            </a:extLst>
          </p:cNvPr>
          <p:cNvSpPr/>
          <p:nvPr/>
        </p:nvSpPr>
        <p:spPr>
          <a:xfrm>
            <a:off x="2771938" y="858166"/>
            <a:ext cx="1693024" cy="574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Nhập</a:t>
            </a:r>
            <a:r>
              <a:rPr lang="en-US" dirty="0"/>
              <a:t> n </a:t>
            </a:r>
            <a:endParaRPr lang="vi-VN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3FA20A8-9EED-4BFD-BB32-A740EAE3656A}"/>
              </a:ext>
            </a:extLst>
          </p:cNvPr>
          <p:cNvCxnSpPr>
            <a:cxnSpLocks/>
          </p:cNvCxnSpPr>
          <p:nvPr/>
        </p:nvCxnSpPr>
        <p:spPr>
          <a:xfrm>
            <a:off x="3597316" y="1481591"/>
            <a:ext cx="0" cy="270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9D7345E-68EA-4C1F-8D42-A873E34C04D1}"/>
              </a:ext>
            </a:extLst>
          </p:cNvPr>
          <p:cNvCxnSpPr>
            <a:cxnSpLocks/>
          </p:cNvCxnSpPr>
          <p:nvPr/>
        </p:nvCxnSpPr>
        <p:spPr>
          <a:xfrm>
            <a:off x="3618450" y="3212622"/>
            <a:ext cx="0" cy="349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8A214D2-71AF-46DC-8D82-28C15004DF3D}"/>
              </a:ext>
            </a:extLst>
          </p:cNvPr>
          <p:cNvSpPr/>
          <p:nvPr/>
        </p:nvSpPr>
        <p:spPr>
          <a:xfrm>
            <a:off x="2905455" y="1792970"/>
            <a:ext cx="1520193" cy="3497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</a:t>
            </a:r>
            <a:r>
              <a:rPr lang="en-US" dirty="0" err="1">
                <a:sym typeface="Symbol" panose="05050102010706020507" pitchFamily="18" charset="2"/>
              </a:rPr>
              <a:t>1</a:t>
            </a:r>
            <a:endParaRPr lang="vi-VN" dirty="0"/>
          </a:p>
        </p:txBody>
      </p:sp>
      <p:sp>
        <p:nvSpPr>
          <p:cNvPr id="16" name="Diamond 15">
            <a:extLst>
              <a:ext uri="{FF2B5EF4-FFF2-40B4-BE49-F238E27FC236}">
                <a16:creationId xmlns:a16="http://schemas.microsoft.com/office/drawing/2014/main" id="{13899AE3-4977-4B9E-9772-3402BCD9F1DF}"/>
              </a:ext>
            </a:extLst>
          </p:cNvPr>
          <p:cNvSpPr/>
          <p:nvPr/>
        </p:nvSpPr>
        <p:spPr>
          <a:xfrm>
            <a:off x="2650372" y="2420447"/>
            <a:ext cx="2006300" cy="79217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</a:t>
            </a:r>
            <a:r>
              <a:rPr lang="en-US" dirty="0"/>
              <a:t>&lt;=n</a:t>
            </a:r>
            <a:endParaRPr lang="vi-VN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CCAF48-309D-4C0A-9857-703E15C8B197}"/>
              </a:ext>
            </a:extLst>
          </p:cNvPr>
          <p:cNvCxnSpPr>
            <a:cxnSpLocks/>
          </p:cNvCxnSpPr>
          <p:nvPr/>
        </p:nvCxnSpPr>
        <p:spPr>
          <a:xfrm>
            <a:off x="3618450" y="2070706"/>
            <a:ext cx="0" cy="349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EAE15CB6-5139-4F08-97F5-11AD9B51BAC1}"/>
              </a:ext>
            </a:extLst>
          </p:cNvPr>
          <p:cNvSpPr/>
          <p:nvPr/>
        </p:nvSpPr>
        <p:spPr>
          <a:xfrm>
            <a:off x="2867411" y="5593514"/>
            <a:ext cx="1677496" cy="396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</a:t>
            </a:r>
            <a:r>
              <a:rPr lang="en-US" dirty="0" err="1">
                <a:sym typeface="Symbol" panose="05050102010706020507" pitchFamily="18" charset="2"/>
              </a:rPr>
              <a:t>i+1</a:t>
            </a:r>
            <a:endParaRPr lang="vi-VN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78F0F53-75E7-4817-A43A-8B68CF7521D0}"/>
              </a:ext>
            </a:extLst>
          </p:cNvPr>
          <p:cNvCxnSpPr>
            <a:cxnSpLocks/>
          </p:cNvCxnSpPr>
          <p:nvPr/>
        </p:nvCxnSpPr>
        <p:spPr>
          <a:xfrm>
            <a:off x="3597316" y="4392549"/>
            <a:ext cx="0" cy="349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DA38B35-CEA4-4DE7-B4B0-F657E1E2538D}"/>
              </a:ext>
            </a:extLst>
          </p:cNvPr>
          <p:cNvCxnSpPr>
            <a:cxnSpLocks/>
          </p:cNvCxnSpPr>
          <p:nvPr/>
        </p:nvCxnSpPr>
        <p:spPr>
          <a:xfrm flipH="1">
            <a:off x="2258370" y="6400800"/>
            <a:ext cx="136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3242229-ED9E-4F76-83B0-09F838E91065}"/>
              </a:ext>
            </a:extLst>
          </p:cNvPr>
          <p:cNvCxnSpPr>
            <a:cxnSpLocks/>
          </p:cNvCxnSpPr>
          <p:nvPr/>
        </p:nvCxnSpPr>
        <p:spPr>
          <a:xfrm flipV="1">
            <a:off x="2258369" y="2420448"/>
            <a:ext cx="0" cy="3980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91E99D1-18AC-465B-A2DC-8DCBB932FE67}"/>
              </a:ext>
            </a:extLst>
          </p:cNvPr>
          <p:cNvCxnSpPr/>
          <p:nvPr/>
        </p:nvCxnSpPr>
        <p:spPr>
          <a:xfrm>
            <a:off x="2258369" y="2420447"/>
            <a:ext cx="11222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EC771AA-416A-44B8-8A84-6FDF91618A7E}"/>
              </a:ext>
            </a:extLst>
          </p:cNvPr>
          <p:cNvSpPr txBox="1"/>
          <p:nvPr/>
        </p:nvSpPr>
        <p:spPr>
          <a:xfrm>
            <a:off x="3643819" y="3241106"/>
            <a:ext cx="65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endParaRPr lang="vi-VN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9C66997-5992-49BF-8307-DD77A51ED7D0}"/>
              </a:ext>
            </a:extLst>
          </p:cNvPr>
          <p:cNvCxnSpPr>
            <a:stCxn id="16" idx="3"/>
          </p:cNvCxnSpPr>
          <p:nvPr/>
        </p:nvCxnSpPr>
        <p:spPr>
          <a:xfrm>
            <a:off x="4656672" y="2816535"/>
            <a:ext cx="1245443" cy="10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A7B228E-AFF8-40FD-8E0E-E946D1FC3C45}"/>
              </a:ext>
            </a:extLst>
          </p:cNvPr>
          <p:cNvSpPr txBox="1"/>
          <p:nvPr/>
        </p:nvSpPr>
        <p:spPr>
          <a:xfrm>
            <a:off x="4683950" y="2384437"/>
            <a:ext cx="983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endParaRPr lang="vi-VN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513F217-8E80-4988-828D-657B863B123D}"/>
              </a:ext>
            </a:extLst>
          </p:cNvPr>
          <p:cNvCxnSpPr>
            <a:cxnSpLocks/>
          </p:cNvCxnSpPr>
          <p:nvPr/>
        </p:nvCxnSpPr>
        <p:spPr>
          <a:xfrm>
            <a:off x="5906818" y="2826734"/>
            <a:ext cx="0" cy="589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34DD6BC2-46A4-4B44-A82C-6D21889E25F6}"/>
              </a:ext>
            </a:extLst>
          </p:cNvPr>
          <p:cNvSpPr/>
          <p:nvPr/>
        </p:nvSpPr>
        <p:spPr>
          <a:xfrm>
            <a:off x="5086453" y="3490802"/>
            <a:ext cx="1798319" cy="842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end</a:t>
            </a:r>
            <a:endParaRPr lang="vi-VN" dirty="0"/>
          </a:p>
        </p:txBody>
      </p:sp>
      <p:sp>
        <p:nvSpPr>
          <p:cNvPr id="27" name="Diamond 26">
            <a:extLst>
              <a:ext uri="{FF2B5EF4-FFF2-40B4-BE49-F238E27FC236}">
                <a16:creationId xmlns:a16="http://schemas.microsoft.com/office/drawing/2014/main" id="{63A6C9A4-2A7F-4258-BE6F-F5B8BA28E315}"/>
              </a:ext>
            </a:extLst>
          </p:cNvPr>
          <p:cNvSpPr/>
          <p:nvPr/>
        </p:nvSpPr>
        <p:spPr>
          <a:xfrm>
            <a:off x="2594166" y="3572287"/>
            <a:ext cx="2006300" cy="79217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 mod </a:t>
            </a:r>
            <a:r>
              <a:rPr lang="en-US" dirty="0" err="1"/>
              <a:t>i</a:t>
            </a:r>
            <a:r>
              <a:rPr lang="en-US" dirty="0"/>
              <a:t>=0 </a:t>
            </a:r>
            <a:endParaRPr lang="vi-VN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C68DF92-7375-4BA8-91B1-88ECE73309AC}"/>
              </a:ext>
            </a:extLst>
          </p:cNvPr>
          <p:cNvCxnSpPr>
            <a:cxnSpLocks/>
          </p:cNvCxnSpPr>
          <p:nvPr/>
        </p:nvCxnSpPr>
        <p:spPr>
          <a:xfrm>
            <a:off x="3545205" y="5235512"/>
            <a:ext cx="0" cy="349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4542277-A140-4C44-8FF3-E290D7128630}"/>
              </a:ext>
            </a:extLst>
          </p:cNvPr>
          <p:cNvCxnSpPr>
            <a:cxnSpLocks/>
          </p:cNvCxnSpPr>
          <p:nvPr/>
        </p:nvCxnSpPr>
        <p:spPr>
          <a:xfrm>
            <a:off x="3609175" y="5990187"/>
            <a:ext cx="0" cy="410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D7CA5E6-F645-4997-A2C3-D949600E8D51}"/>
              </a:ext>
            </a:extLst>
          </p:cNvPr>
          <p:cNvSpPr txBox="1"/>
          <p:nvPr/>
        </p:nvSpPr>
        <p:spPr>
          <a:xfrm>
            <a:off x="3531967" y="4324491"/>
            <a:ext cx="65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endParaRPr lang="vi-VN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04E48C5-5964-4D32-A721-C075BD9294C8}"/>
              </a:ext>
            </a:extLst>
          </p:cNvPr>
          <p:cNvCxnSpPr>
            <a:stCxn id="27" idx="3"/>
          </p:cNvCxnSpPr>
          <p:nvPr/>
        </p:nvCxnSpPr>
        <p:spPr>
          <a:xfrm flipV="1">
            <a:off x="4600466" y="3968374"/>
            <a:ext cx="30404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DF7BDFE-0EEA-43E6-BF77-4BDA84F43E93}"/>
              </a:ext>
            </a:extLst>
          </p:cNvPr>
          <p:cNvCxnSpPr/>
          <p:nvPr/>
        </p:nvCxnSpPr>
        <p:spPr>
          <a:xfrm>
            <a:off x="4891037" y="3968374"/>
            <a:ext cx="0" cy="144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E27A53B-F955-4187-AF27-F554C5FD908F}"/>
              </a:ext>
            </a:extLst>
          </p:cNvPr>
          <p:cNvCxnSpPr/>
          <p:nvPr/>
        </p:nvCxnSpPr>
        <p:spPr>
          <a:xfrm flipH="1">
            <a:off x="3665551" y="5410382"/>
            <a:ext cx="12389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6AC193D9-BEB8-4DD5-8E14-9DBB3E4AE8FA}"/>
              </a:ext>
            </a:extLst>
          </p:cNvPr>
          <p:cNvSpPr txBox="1"/>
          <p:nvPr/>
        </p:nvSpPr>
        <p:spPr>
          <a:xfrm>
            <a:off x="4555276" y="3658994"/>
            <a:ext cx="983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endParaRPr lang="vi-VN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8F8C052F-31FF-4105-9813-2AF281500238}"/>
              </a:ext>
            </a:extLst>
          </p:cNvPr>
          <p:cNvSpPr/>
          <p:nvPr/>
        </p:nvSpPr>
        <p:spPr>
          <a:xfrm>
            <a:off x="2691530" y="4735393"/>
            <a:ext cx="1643942" cy="6472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605863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97972-7630-436A-9822-19E9B16E5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6237"/>
            <a:ext cx="10515600" cy="784802"/>
          </a:xfrm>
        </p:spPr>
        <p:txBody>
          <a:bodyPr>
            <a:noAutofit/>
          </a:bodyPr>
          <a:lstStyle/>
          <a:p>
            <a:r>
              <a:rPr lang="vi-VN" sz="3200" dirty="0">
                <a:cs typeface="Times New Roman" panose="02020603050405020304" pitchFamily="18" charset="0"/>
              </a:rPr>
              <a:t>Bài 2: Nhập 2 số hoán đổi hai số vừa nhập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16A33-38ED-4126-AAF2-2B5B34285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1039"/>
            <a:ext cx="10515600" cy="986848"/>
          </a:xfrm>
        </p:spPr>
        <p:txBody>
          <a:bodyPr/>
          <a:lstStyle/>
          <a:p>
            <a:r>
              <a:rPr lang="vi-VN" dirty="0"/>
              <a:t>Input: a,b</a:t>
            </a:r>
          </a:p>
          <a:p>
            <a:r>
              <a:rPr lang="vi-VN" dirty="0"/>
              <a:t>Output: b,a</a:t>
            </a:r>
          </a:p>
        </p:txBody>
      </p:sp>
    </p:spTree>
    <p:extLst>
      <p:ext uri="{BB962C8B-B14F-4D97-AF65-F5344CB8AC3E}">
        <p14:creationId xmlns:p14="http://schemas.microsoft.com/office/powerpoint/2010/main" val="1816372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CC3AE-048D-4C17-81F9-0E11CA582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4105" y="1252112"/>
            <a:ext cx="3925165" cy="59499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toán</a:t>
            </a:r>
            <a:endParaRPr lang="vi-VN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22794C5-04F6-4A89-B69C-8998DF348013}"/>
              </a:ext>
            </a:extLst>
          </p:cNvPr>
          <p:cNvCxnSpPr>
            <a:cxnSpLocks/>
          </p:cNvCxnSpPr>
          <p:nvPr/>
        </p:nvCxnSpPr>
        <p:spPr>
          <a:xfrm>
            <a:off x="3665551" y="519711"/>
            <a:ext cx="0" cy="338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46894F0F-52D4-4C86-88E2-6FAACDBA2E4B}"/>
              </a:ext>
            </a:extLst>
          </p:cNvPr>
          <p:cNvSpPr/>
          <p:nvPr/>
        </p:nvSpPr>
        <p:spPr>
          <a:xfrm>
            <a:off x="2771938" y="858166"/>
            <a:ext cx="1693024" cy="574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a,b</a:t>
            </a:r>
            <a:r>
              <a:rPr lang="en-US" dirty="0"/>
              <a:t> </a:t>
            </a:r>
            <a:endParaRPr lang="vi-VN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3FA20A8-9EED-4BFD-BB32-A740EAE3656A}"/>
              </a:ext>
            </a:extLst>
          </p:cNvPr>
          <p:cNvCxnSpPr>
            <a:cxnSpLocks/>
          </p:cNvCxnSpPr>
          <p:nvPr/>
        </p:nvCxnSpPr>
        <p:spPr>
          <a:xfrm>
            <a:off x="3597316" y="1481591"/>
            <a:ext cx="0" cy="270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9D7345E-68EA-4C1F-8D42-A873E34C04D1}"/>
              </a:ext>
            </a:extLst>
          </p:cNvPr>
          <p:cNvCxnSpPr>
            <a:cxnSpLocks/>
          </p:cNvCxnSpPr>
          <p:nvPr/>
        </p:nvCxnSpPr>
        <p:spPr>
          <a:xfrm>
            <a:off x="3618450" y="2880103"/>
            <a:ext cx="0" cy="349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8A214D2-71AF-46DC-8D82-28C15004DF3D}"/>
              </a:ext>
            </a:extLst>
          </p:cNvPr>
          <p:cNvSpPr/>
          <p:nvPr/>
        </p:nvSpPr>
        <p:spPr>
          <a:xfrm>
            <a:off x="2905455" y="1792970"/>
            <a:ext cx="1520193" cy="3497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ym typeface="Symbol" panose="05050102010706020507" pitchFamily="18" charset="2"/>
              </a:rPr>
              <a:t>ca</a:t>
            </a:r>
            <a:endParaRPr lang="vi-VN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CCAF48-309D-4C0A-9857-703E15C8B197}"/>
              </a:ext>
            </a:extLst>
          </p:cNvPr>
          <p:cNvCxnSpPr>
            <a:cxnSpLocks/>
          </p:cNvCxnSpPr>
          <p:nvPr/>
        </p:nvCxnSpPr>
        <p:spPr>
          <a:xfrm>
            <a:off x="3618450" y="2070706"/>
            <a:ext cx="0" cy="349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78F0F53-75E7-4817-A43A-8B68CF7521D0}"/>
              </a:ext>
            </a:extLst>
          </p:cNvPr>
          <p:cNvCxnSpPr>
            <a:cxnSpLocks/>
          </p:cNvCxnSpPr>
          <p:nvPr/>
        </p:nvCxnSpPr>
        <p:spPr>
          <a:xfrm>
            <a:off x="3634014" y="3586734"/>
            <a:ext cx="0" cy="349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34DD6BC2-46A4-4B44-A82C-6D21889E25F6}"/>
              </a:ext>
            </a:extLst>
          </p:cNvPr>
          <p:cNvSpPr/>
          <p:nvPr/>
        </p:nvSpPr>
        <p:spPr>
          <a:xfrm>
            <a:off x="2900965" y="5006355"/>
            <a:ext cx="1798319" cy="842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end</a:t>
            </a:r>
            <a:endParaRPr lang="vi-VN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C68DF92-7375-4BA8-91B1-88ECE73309AC}"/>
              </a:ext>
            </a:extLst>
          </p:cNvPr>
          <p:cNvCxnSpPr>
            <a:cxnSpLocks/>
          </p:cNvCxnSpPr>
          <p:nvPr/>
        </p:nvCxnSpPr>
        <p:spPr>
          <a:xfrm>
            <a:off x="3707523" y="4630644"/>
            <a:ext cx="0" cy="349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8F8C052F-31FF-4105-9813-2AF281500238}"/>
              </a:ext>
            </a:extLst>
          </p:cNvPr>
          <p:cNvSpPr/>
          <p:nvPr/>
        </p:nvSpPr>
        <p:spPr>
          <a:xfrm>
            <a:off x="2900965" y="3983407"/>
            <a:ext cx="1643942" cy="6472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a,b</a:t>
            </a:r>
            <a:endParaRPr lang="vi-VN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35F6277-B731-4704-937B-71D1DABB2383}"/>
              </a:ext>
            </a:extLst>
          </p:cNvPr>
          <p:cNvSpPr/>
          <p:nvPr/>
        </p:nvSpPr>
        <p:spPr>
          <a:xfrm>
            <a:off x="2826950" y="2474756"/>
            <a:ext cx="1520193" cy="3497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ym typeface="Symbol" panose="05050102010706020507" pitchFamily="18" charset="2"/>
              </a:rPr>
              <a:t>ab</a:t>
            </a:r>
            <a:endParaRPr lang="vi-VN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64E35E2-9EBD-4B6A-AF95-489125CA97AD}"/>
              </a:ext>
            </a:extLst>
          </p:cNvPr>
          <p:cNvSpPr/>
          <p:nvPr/>
        </p:nvSpPr>
        <p:spPr>
          <a:xfrm>
            <a:off x="2905455" y="3236993"/>
            <a:ext cx="1520193" cy="3497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ym typeface="Symbol" panose="05050102010706020507" pitchFamily="18" charset="2"/>
              </a:rPr>
              <a:t>bc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762828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2AB41-9B52-40A0-8FA1-985D87F55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251257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b="1" dirty="0" err="1"/>
              <a:t>Bài</a:t>
            </a:r>
            <a:r>
              <a:rPr lang="en-US" sz="8800" b="1" dirty="0"/>
              <a:t> </a:t>
            </a:r>
            <a:r>
              <a:rPr lang="en-US" sz="8800" b="1" dirty="0" err="1"/>
              <a:t>giải</a:t>
            </a:r>
            <a:r>
              <a:rPr lang="en-US" sz="8800" b="1" dirty="0"/>
              <a:t> </a:t>
            </a:r>
            <a:br>
              <a:rPr lang="en-US" sz="8800" b="1" dirty="0"/>
            </a:br>
            <a:r>
              <a:rPr lang="en-US" sz="8800" b="1" dirty="0" err="1"/>
              <a:t>bài</a:t>
            </a:r>
            <a:r>
              <a:rPr lang="en-US" sz="8800" b="1" dirty="0"/>
              <a:t> </a:t>
            </a:r>
            <a:r>
              <a:rPr lang="en-US" sz="8800" b="1" dirty="0" err="1"/>
              <a:t>tập</a:t>
            </a:r>
            <a:r>
              <a:rPr lang="en-US" sz="8800" b="1" dirty="0"/>
              <a:t> </a:t>
            </a:r>
            <a:r>
              <a:rPr lang="en-US" sz="8800" b="1" dirty="0" err="1"/>
              <a:t>trong</a:t>
            </a:r>
            <a:r>
              <a:rPr lang="en-US" sz="8800" b="1" dirty="0"/>
              <a:t> </a:t>
            </a:r>
            <a:r>
              <a:rPr lang="en-US" sz="8800" b="1" dirty="0" err="1"/>
              <a:t>lớp</a:t>
            </a:r>
            <a:r>
              <a:rPr lang="en-US" sz="8800" b="1" dirty="0"/>
              <a:t>:</a:t>
            </a:r>
            <a:endParaRPr lang="vi-VN" sz="8800" b="1" dirty="0"/>
          </a:p>
        </p:txBody>
      </p:sp>
    </p:spTree>
    <p:extLst>
      <p:ext uri="{BB962C8B-B14F-4D97-AF65-F5344CB8AC3E}">
        <p14:creationId xmlns:p14="http://schemas.microsoft.com/office/powerpoint/2010/main" val="2860539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BBBDA-FB95-4516-B033-348317574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1219200"/>
            <a:ext cx="11021291" cy="53755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Var n:integer;</a:t>
            </a:r>
          </a:p>
          <a:p>
            <a:pPr marL="0" indent="0">
              <a:buNone/>
            </a:pPr>
            <a:r>
              <a:rPr lang="en-US" dirty="0"/>
              <a:t>	s:longint;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readln</a:t>
            </a:r>
            <a:r>
              <a:rPr lang="en-US" dirty="0"/>
              <a:t>(n);</a:t>
            </a:r>
          </a:p>
          <a:p>
            <a:pPr marL="0" indent="0">
              <a:buNone/>
            </a:pPr>
            <a:r>
              <a:rPr lang="en-US" dirty="0"/>
              <a:t>	s:=0; i:=1;</a:t>
            </a:r>
          </a:p>
          <a:p>
            <a:pPr marL="0" indent="0">
              <a:buNone/>
            </a:pPr>
            <a:r>
              <a:rPr lang="en-US" dirty="0"/>
              <a:t>	while </a:t>
            </a:r>
            <a:r>
              <a:rPr lang="en-US" dirty="0" err="1"/>
              <a:t>i</a:t>
            </a:r>
            <a:r>
              <a:rPr lang="en-US" dirty="0"/>
              <a:t>&lt;=n do</a:t>
            </a:r>
          </a:p>
          <a:p>
            <a:pPr marL="0" indent="0">
              <a:buNone/>
            </a:pPr>
            <a:r>
              <a:rPr lang="en-US" dirty="0"/>
              <a:t>	begin</a:t>
            </a:r>
          </a:p>
          <a:p>
            <a:pPr marL="0" indent="0">
              <a:buNone/>
            </a:pPr>
            <a:r>
              <a:rPr lang="en-US" dirty="0"/>
              <a:t>		s:=s+i;</a:t>
            </a:r>
          </a:p>
          <a:p>
            <a:pPr marL="0" indent="0">
              <a:buNone/>
            </a:pPr>
            <a:r>
              <a:rPr lang="en-US" dirty="0"/>
              <a:t>		i:=i+1;</a:t>
            </a:r>
          </a:p>
          <a:p>
            <a:pPr marL="0" indent="0">
              <a:buNone/>
            </a:pPr>
            <a:r>
              <a:rPr lang="en-US" dirty="0"/>
              <a:t>	end;</a:t>
            </a:r>
          </a:p>
          <a:p>
            <a:pPr marL="0" indent="0">
              <a:buNone/>
            </a:pPr>
            <a:r>
              <a:rPr lang="en-US" dirty="0"/>
              <a:t>	write(‘</a:t>
            </a:r>
            <a:r>
              <a:rPr lang="en-US" dirty="0" err="1"/>
              <a:t>ket</a:t>
            </a:r>
            <a:r>
              <a:rPr lang="en-US" dirty="0"/>
              <a:t> </a:t>
            </a:r>
            <a:r>
              <a:rPr lang="en-US" dirty="0" err="1"/>
              <a:t>qua:’,s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End.</a:t>
            </a:r>
            <a:endParaRPr lang="vi-V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6B5F8DC-116D-40E3-AE59-220E57FC7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115738"/>
            <a:ext cx="11021291" cy="1325563"/>
          </a:xfrm>
        </p:spPr>
        <p:txBody>
          <a:bodyPr>
            <a:norm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endParaRPr lang="vi-VN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556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2AB3B15-5BB9-4410-AD96-B5EC5121D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925" y="-161344"/>
            <a:ext cx="10515600" cy="1325563"/>
          </a:xfrm>
        </p:spPr>
        <p:txBody>
          <a:bodyPr>
            <a:norm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 &gt;0, </a:t>
            </a: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 số của n. (Ước số của n là số mà n chia hết)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755DEF8-BB9B-46DD-9D47-01972A6F8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997245"/>
            <a:ext cx="10855325" cy="53736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Var n:integer;</a:t>
            </a:r>
          </a:p>
          <a:p>
            <a:pPr marL="0" indent="0">
              <a:buNone/>
            </a:pPr>
            <a:r>
              <a:rPr lang="en-US" dirty="0"/>
              <a:t>	s:longint;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readln</a:t>
            </a:r>
            <a:r>
              <a:rPr lang="en-US" dirty="0"/>
              <a:t>(n);</a:t>
            </a:r>
          </a:p>
          <a:p>
            <a:pPr marL="0" indent="0">
              <a:buNone/>
            </a:pPr>
            <a:r>
              <a:rPr lang="en-US" dirty="0"/>
              <a:t>	d:=0; i:=1;</a:t>
            </a:r>
          </a:p>
          <a:p>
            <a:pPr marL="0" indent="0">
              <a:buNone/>
            </a:pPr>
            <a:r>
              <a:rPr lang="en-US" dirty="0"/>
              <a:t>	while </a:t>
            </a:r>
            <a:r>
              <a:rPr lang="en-US" dirty="0" err="1"/>
              <a:t>i</a:t>
            </a:r>
            <a:r>
              <a:rPr lang="en-US" dirty="0"/>
              <a:t>&lt;=n do {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1 </a:t>
            </a:r>
            <a:r>
              <a:rPr lang="en-US" dirty="0" err="1"/>
              <a:t>đến</a:t>
            </a:r>
            <a:r>
              <a:rPr lang="en-US" dirty="0"/>
              <a:t> n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vi-VN" dirty="0"/>
              <a:t>ước}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begin</a:t>
            </a:r>
          </a:p>
          <a:p>
            <a:pPr marL="0" indent="0">
              <a:buNone/>
            </a:pPr>
            <a:r>
              <a:rPr lang="en-US" dirty="0"/>
              <a:t>		if n mod </a:t>
            </a:r>
            <a:r>
              <a:rPr lang="en-US" dirty="0" err="1"/>
              <a:t>i</a:t>
            </a:r>
            <a:r>
              <a:rPr lang="en-US" dirty="0"/>
              <a:t> =0 {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vi-VN" dirty="0"/>
              <a:t>ước của n}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then</a:t>
            </a:r>
          </a:p>
          <a:p>
            <a:pPr marL="0" indent="0">
              <a:buNone/>
            </a:pPr>
            <a:r>
              <a:rPr lang="en-US" dirty="0"/>
              <a:t>			d:=d+1;</a:t>
            </a:r>
          </a:p>
          <a:p>
            <a:pPr marL="0" indent="0">
              <a:buNone/>
            </a:pPr>
            <a:r>
              <a:rPr lang="en-US" dirty="0"/>
              <a:t>		i:=i+1;</a:t>
            </a:r>
          </a:p>
          <a:p>
            <a:pPr marL="0" indent="0">
              <a:buNone/>
            </a:pPr>
            <a:r>
              <a:rPr lang="en-US" dirty="0"/>
              <a:t>	end;</a:t>
            </a:r>
          </a:p>
          <a:p>
            <a:pPr marL="0" indent="0">
              <a:buNone/>
            </a:pPr>
            <a:r>
              <a:rPr lang="en-US" dirty="0"/>
              <a:t>	write(‘</a:t>
            </a:r>
            <a:r>
              <a:rPr lang="en-US" dirty="0" err="1"/>
              <a:t>ket</a:t>
            </a:r>
            <a:r>
              <a:rPr lang="en-US" dirty="0"/>
              <a:t> </a:t>
            </a:r>
            <a:r>
              <a:rPr lang="en-US" dirty="0" err="1"/>
              <a:t>qua:’,d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End.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423506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F97A5-EF50-4C11-A0B2-CE0EAF324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76" y="-29042"/>
            <a:ext cx="5312979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1)</a:t>
            </a:r>
            <a:r>
              <a:rPr lang="en-US" sz="3600" b="1" dirty="0" err="1">
                <a:solidFill>
                  <a:srgbClr val="FF0000"/>
                </a:solidFill>
              </a:rPr>
              <a:t>Cú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pháp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Câu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lệnh</a:t>
            </a:r>
            <a:r>
              <a:rPr lang="en-US" sz="3600" b="1" dirty="0">
                <a:solidFill>
                  <a:srgbClr val="FF0000"/>
                </a:solidFill>
              </a:rPr>
              <a:t> While</a:t>
            </a:r>
            <a:endParaRPr lang="vi-VN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F9E72-205B-435D-8927-126DF511A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681" y="1085822"/>
            <a:ext cx="3308127" cy="191080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While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Do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;</a:t>
            </a:r>
            <a:endParaRPr lang="vi-VN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D08F286-63BA-4F34-B663-FBFE972DF52D}"/>
              </a:ext>
            </a:extLst>
          </p:cNvPr>
          <p:cNvCxnSpPr>
            <a:cxnSpLocks/>
          </p:cNvCxnSpPr>
          <p:nvPr/>
        </p:nvCxnSpPr>
        <p:spPr>
          <a:xfrm>
            <a:off x="8671034" y="1363388"/>
            <a:ext cx="0" cy="595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8F139B08-4696-4E1F-9518-EE3B17EADE60}"/>
              </a:ext>
            </a:extLst>
          </p:cNvPr>
          <p:cNvSpPr txBox="1">
            <a:spLocks/>
          </p:cNvSpPr>
          <p:nvPr/>
        </p:nvSpPr>
        <p:spPr>
          <a:xfrm>
            <a:off x="6547946" y="-29041"/>
            <a:ext cx="531297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FF0000"/>
                </a:solidFill>
              </a:rPr>
              <a:t>2)</a:t>
            </a:r>
            <a:r>
              <a:rPr lang="en-US" sz="3600" b="1" dirty="0" err="1">
                <a:solidFill>
                  <a:srgbClr val="FF0000"/>
                </a:solidFill>
              </a:rPr>
              <a:t>Cách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hoạt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động</a:t>
            </a:r>
            <a:endParaRPr lang="vi-VN" sz="3600" b="1" dirty="0">
              <a:solidFill>
                <a:srgbClr val="FF0000"/>
              </a:solidFill>
            </a:endParaRPr>
          </a:p>
        </p:txBody>
      </p:sp>
      <p:sp>
        <p:nvSpPr>
          <p:cNvPr id="7" name="Flowchart: Decision 6">
            <a:extLst>
              <a:ext uri="{FF2B5EF4-FFF2-40B4-BE49-F238E27FC236}">
                <a16:creationId xmlns:a16="http://schemas.microsoft.com/office/drawing/2014/main" id="{C1CA0BEE-CFB6-451B-8753-E97206939349}"/>
              </a:ext>
            </a:extLst>
          </p:cNvPr>
          <p:cNvSpPr/>
          <p:nvPr/>
        </p:nvSpPr>
        <p:spPr>
          <a:xfrm>
            <a:off x="7228489" y="2026169"/>
            <a:ext cx="2885090" cy="1325563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kiện</a:t>
            </a:r>
            <a:endParaRPr lang="vi-VN" sz="24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744FCB3-E69A-47BB-A3A4-D16753ECFDD9}"/>
              </a:ext>
            </a:extLst>
          </p:cNvPr>
          <p:cNvCxnSpPr>
            <a:cxnSpLocks/>
          </p:cNvCxnSpPr>
          <p:nvPr/>
        </p:nvCxnSpPr>
        <p:spPr>
          <a:xfrm>
            <a:off x="8671034" y="3408051"/>
            <a:ext cx="0" cy="595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0D7AAAC-229F-4796-A815-B91EBD5AF6CF}"/>
              </a:ext>
            </a:extLst>
          </p:cNvPr>
          <p:cNvSpPr txBox="1"/>
          <p:nvPr/>
        </p:nvSpPr>
        <p:spPr>
          <a:xfrm>
            <a:off x="8864158" y="3336677"/>
            <a:ext cx="1284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</a:t>
            </a:r>
            <a:endParaRPr lang="vi-VN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013C47-A679-48B7-8D31-9D85C6CEE538}"/>
              </a:ext>
            </a:extLst>
          </p:cNvPr>
          <p:cNvSpPr/>
          <p:nvPr/>
        </p:nvSpPr>
        <p:spPr>
          <a:xfrm>
            <a:off x="7662040" y="4003966"/>
            <a:ext cx="2404235" cy="852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lệnh</a:t>
            </a:r>
            <a:endParaRPr lang="vi-VN" sz="24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5C6EEDA-1FB6-4072-A808-3E3984C58772}"/>
              </a:ext>
            </a:extLst>
          </p:cNvPr>
          <p:cNvCxnSpPr/>
          <p:nvPr/>
        </p:nvCxnSpPr>
        <p:spPr>
          <a:xfrm>
            <a:off x="8836562" y="4856180"/>
            <a:ext cx="0" cy="630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28E9622-1A10-4798-9C8C-1D0802F5DA18}"/>
              </a:ext>
            </a:extLst>
          </p:cNvPr>
          <p:cNvCxnSpPr/>
          <p:nvPr/>
        </p:nvCxnSpPr>
        <p:spPr>
          <a:xfrm flipH="1">
            <a:off x="6999890" y="5486399"/>
            <a:ext cx="18642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93F1C85-B6C3-441D-AB2A-9642E12510A2}"/>
              </a:ext>
            </a:extLst>
          </p:cNvPr>
          <p:cNvCxnSpPr/>
          <p:nvPr/>
        </p:nvCxnSpPr>
        <p:spPr>
          <a:xfrm flipV="1">
            <a:off x="6999890" y="2026169"/>
            <a:ext cx="0" cy="34602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BA75AE2-5910-4D68-9532-D01D3F8A73D1}"/>
              </a:ext>
            </a:extLst>
          </p:cNvPr>
          <p:cNvCxnSpPr/>
          <p:nvPr/>
        </p:nvCxnSpPr>
        <p:spPr>
          <a:xfrm>
            <a:off x="6999890" y="2026169"/>
            <a:ext cx="14661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22A3F4B-8E62-4647-B549-4C531FE0DEBB}"/>
              </a:ext>
            </a:extLst>
          </p:cNvPr>
          <p:cNvCxnSpPr>
            <a:stCxn id="7" idx="3"/>
          </p:cNvCxnSpPr>
          <p:nvPr/>
        </p:nvCxnSpPr>
        <p:spPr>
          <a:xfrm flipV="1">
            <a:off x="10113579" y="2688950"/>
            <a:ext cx="115876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D7CCB2A-B194-4716-B124-B49DE85DB5FE}"/>
              </a:ext>
            </a:extLst>
          </p:cNvPr>
          <p:cNvCxnSpPr/>
          <p:nvPr/>
        </p:nvCxnSpPr>
        <p:spPr>
          <a:xfrm>
            <a:off x="11290736" y="2694956"/>
            <a:ext cx="0" cy="3043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9162F8E-D6EF-47CD-8B3B-9AEBD7756402}"/>
              </a:ext>
            </a:extLst>
          </p:cNvPr>
          <p:cNvSpPr txBox="1"/>
          <p:nvPr/>
        </p:nvSpPr>
        <p:spPr>
          <a:xfrm>
            <a:off x="10336921" y="2041224"/>
            <a:ext cx="1284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</a:t>
            </a:r>
            <a:endParaRPr lang="vi-VN" b="1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AC1F8D04-387A-41D2-AD52-F4F647CBB92E}"/>
              </a:ext>
            </a:extLst>
          </p:cNvPr>
          <p:cNvSpPr txBox="1">
            <a:spLocks/>
          </p:cNvSpPr>
          <p:nvPr/>
        </p:nvSpPr>
        <p:spPr>
          <a:xfrm>
            <a:off x="728506" y="3756284"/>
            <a:ext cx="3732476" cy="30436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While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r>
              <a:rPr lang="en-US" dirty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Do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begin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	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	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2;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…..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End;</a:t>
            </a:r>
            <a:endParaRPr lang="vi-VN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4D4FB28-1B2C-4E43-9883-5E930D8CB801}"/>
              </a:ext>
            </a:extLst>
          </p:cNvPr>
          <p:cNvSpPr txBox="1"/>
          <p:nvPr/>
        </p:nvSpPr>
        <p:spPr>
          <a:xfrm>
            <a:off x="331075" y="2996625"/>
            <a:ext cx="171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/>
              <a:t>Mở</a:t>
            </a:r>
            <a:r>
              <a:rPr lang="en-US" b="1" u="sng" dirty="0"/>
              <a:t> </a:t>
            </a:r>
            <a:r>
              <a:rPr lang="en-US" b="1" u="sng" dirty="0" err="1"/>
              <a:t>rộng</a:t>
            </a:r>
            <a:endParaRPr lang="vi-VN" b="1" u="sng" dirty="0"/>
          </a:p>
        </p:txBody>
      </p:sp>
    </p:spTree>
    <p:extLst>
      <p:ext uri="{BB962C8B-B14F-4D97-AF65-F5344CB8AC3E}">
        <p14:creationId xmlns:p14="http://schemas.microsoft.com/office/powerpoint/2010/main" val="424691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 animBg="1"/>
      <p:bldP spid="10" grpId="0"/>
      <p:bldP spid="11" grpId="0" animBg="1"/>
      <p:bldP spid="26" grpId="0"/>
      <p:bldP spid="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59813-906A-4571-993B-E6782A0D5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" y="185251"/>
            <a:ext cx="11650980" cy="814547"/>
          </a:xfrm>
          <a:solidFill>
            <a:schemeClr val="accent4"/>
          </a:solidFill>
        </p:spPr>
        <p:txBody>
          <a:bodyPr/>
          <a:lstStyle/>
          <a:p>
            <a:r>
              <a:rPr lang="en-US" dirty="0"/>
              <a:t>I</a:t>
            </a:r>
            <a:r>
              <a:rPr lang="en-US" sz="4000" dirty="0"/>
              <a:t>. </a:t>
            </a:r>
            <a:r>
              <a:rPr lang="en-US" sz="4000" dirty="0" err="1"/>
              <a:t>Câu</a:t>
            </a:r>
            <a:r>
              <a:rPr lang="en-US" sz="4000" dirty="0"/>
              <a:t> </a:t>
            </a:r>
            <a:r>
              <a:rPr lang="en-US" sz="4000" dirty="0" err="1"/>
              <a:t>lệnh</a:t>
            </a:r>
            <a:r>
              <a:rPr lang="en-US" sz="4000" dirty="0"/>
              <a:t> </a:t>
            </a:r>
            <a:r>
              <a:rPr lang="en-US" sz="4000" dirty="0" err="1"/>
              <a:t>điều</a:t>
            </a:r>
            <a:r>
              <a:rPr lang="en-US" sz="4000" dirty="0"/>
              <a:t> </a:t>
            </a:r>
            <a:r>
              <a:rPr lang="en-US" sz="4000" dirty="0" err="1"/>
              <a:t>kiện</a:t>
            </a:r>
            <a:r>
              <a:rPr lang="en-US" sz="4000" dirty="0"/>
              <a:t> </a:t>
            </a:r>
            <a:r>
              <a:rPr lang="en-US" sz="4000" dirty="0" err="1"/>
              <a:t>dạng</a:t>
            </a:r>
            <a:r>
              <a:rPr lang="en-US" sz="4000" dirty="0"/>
              <a:t> </a:t>
            </a:r>
            <a:r>
              <a:rPr lang="en-US" sz="4000" dirty="0" err="1"/>
              <a:t>đủ</a:t>
            </a:r>
            <a:endParaRPr lang="vi-VN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3810B-5CB5-457A-85F5-0DD055FA0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965753"/>
            <a:ext cx="2148840" cy="612775"/>
          </a:xfrm>
        </p:spPr>
        <p:txBody>
          <a:bodyPr/>
          <a:lstStyle/>
          <a:p>
            <a:r>
              <a:rPr lang="en-US" dirty="0" err="1"/>
              <a:t>Cú</a:t>
            </a:r>
            <a:r>
              <a:rPr lang="en-US" dirty="0"/>
              <a:t> </a:t>
            </a:r>
            <a:r>
              <a:rPr lang="en-US" dirty="0" err="1"/>
              <a:t>pháp</a:t>
            </a:r>
            <a:endParaRPr lang="vi-VN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40A895B-0137-4683-AFEB-8DC2E7967209}"/>
              </a:ext>
            </a:extLst>
          </p:cNvPr>
          <p:cNvSpPr txBox="1">
            <a:spLocks/>
          </p:cNvSpPr>
          <p:nvPr/>
        </p:nvSpPr>
        <p:spPr>
          <a:xfrm>
            <a:off x="7795255" y="1923895"/>
            <a:ext cx="4648200" cy="4900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IF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then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1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Else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2;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4B0712-6667-4A40-B733-A4C5B00D4297}"/>
              </a:ext>
            </a:extLst>
          </p:cNvPr>
          <p:cNvSpPr txBox="1">
            <a:spLocks/>
          </p:cNvSpPr>
          <p:nvPr/>
        </p:nvSpPr>
        <p:spPr>
          <a:xfrm>
            <a:off x="6172200" y="1345165"/>
            <a:ext cx="214884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u="sng" dirty="0" err="1"/>
              <a:t>Dạng</a:t>
            </a:r>
            <a:r>
              <a:rPr lang="en-US" u="sng" dirty="0"/>
              <a:t> 1:</a:t>
            </a:r>
            <a:endParaRPr lang="vi-VN" u="sng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08EEA7C-982A-4030-84FA-D522D5CAFC39}"/>
              </a:ext>
            </a:extLst>
          </p:cNvPr>
          <p:cNvCxnSpPr/>
          <p:nvPr/>
        </p:nvCxnSpPr>
        <p:spPr>
          <a:xfrm>
            <a:off x="3200399" y="1544483"/>
            <a:ext cx="0" cy="67056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amond 10">
            <a:extLst>
              <a:ext uri="{FF2B5EF4-FFF2-40B4-BE49-F238E27FC236}">
                <a16:creationId xmlns:a16="http://schemas.microsoft.com/office/drawing/2014/main" id="{14BB1D44-9826-4E25-A5A3-EC612155DD34}"/>
              </a:ext>
            </a:extLst>
          </p:cNvPr>
          <p:cNvSpPr/>
          <p:nvPr/>
        </p:nvSpPr>
        <p:spPr>
          <a:xfrm>
            <a:off x="1409700" y="2215043"/>
            <a:ext cx="3642358" cy="140208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kiện</a:t>
            </a:r>
            <a:endParaRPr lang="vi-VN" sz="24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6977F7A-B490-405B-8A14-B273660FD72F}"/>
              </a:ext>
            </a:extLst>
          </p:cNvPr>
          <p:cNvCxnSpPr>
            <a:cxnSpLocks/>
          </p:cNvCxnSpPr>
          <p:nvPr/>
        </p:nvCxnSpPr>
        <p:spPr>
          <a:xfrm>
            <a:off x="4922516" y="2916083"/>
            <a:ext cx="89154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2A4D16C-ECAE-49BE-9ED6-52CE306D1573}"/>
              </a:ext>
            </a:extLst>
          </p:cNvPr>
          <p:cNvCxnSpPr/>
          <p:nvPr/>
        </p:nvCxnSpPr>
        <p:spPr>
          <a:xfrm>
            <a:off x="5814058" y="2889092"/>
            <a:ext cx="0" cy="107981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AF27ACFB-BAD7-4328-98FD-25DB0D883325}"/>
              </a:ext>
            </a:extLst>
          </p:cNvPr>
          <p:cNvSpPr/>
          <p:nvPr/>
        </p:nvSpPr>
        <p:spPr>
          <a:xfrm>
            <a:off x="4754880" y="4016549"/>
            <a:ext cx="2423155" cy="8145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lệnh</a:t>
            </a:r>
            <a:r>
              <a:rPr lang="en-US" sz="2400" dirty="0"/>
              <a:t> 1</a:t>
            </a:r>
            <a:endParaRPr lang="vi-VN" sz="2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6E4BE3-21A6-4823-B760-C8E3757147A4}"/>
              </a:ext>
            </a:extLst>
          </p:cNvPr>
          <p:cNvSpPr txBox="1"/>
          <p:nvPr/>
        </p:nvSpPr>
        <p:spPr>
          <a:xfrm>
            <a:off x="5257800" y="2270995"/>
            <a:ext cx="11125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T</a:t>
            </a:r>
            <a:endParaRPr lang="vi-VN" sz="26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0FF7ED5-F273-4A11-9E0F-B993C501285A}"/>
              </a:ext>
            </a:extLst>
          </p:cNvPr>
          <p:cNvSpPr txBox="1"/>
          <p:nvPr/>
        </p:nvSpPr>
        <p:spPr>
          <a:xfrm>
            <a:off x="415291" y="2511987"/>
            <a:ext cx="11125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F</a:t>
            </a:r>
            <a:endParaRPr lang="vi-VN" sz="2600" b="1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06B88CC-F55F-4249-A122-58397CC1BCFD}"/>
              </a:ext>
            </a:extLst>
          </p:cNvPr>
          <p:cNvCxnSpPr>
            <a:cxnSpLocks/>
          </p:cNvCxnSpPr>
          <p:nvPr/>
        </p:nvCxnSpPr>
        <p:spPr>
          <a:xfrm>
            <a:off x="533398" y="2906086"/>
            <a:ext cx="89154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509FFE1-CF3C-433C-8DE6-790177DB81A9}"/>
              </a:ext>
            </a:extLst>
          </p:cNvPr>
          <p:cNvCxnSpPr>
            <a:cxnSpLocks/>
          </p:cNvCxnSpPr>
          <p:nvPr/>
        </p:nvCxnSpPr>
        <p:spPr>
          <a:xfrm>
            <a:off x="533398" y="2910840"/>
            <a:ext cx="0" cy="93614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4C46D23A-470F-463C-89CE-32177369F18C}"/>
              </a:ext>
            </a:extLst>
          </p:cNvPr>
          <p:cNvSpPr/>
          <p:nvPr/>
        </p:nvSpPr>
        <p:spPr>
          <a:xfrm>
            <a:off x="-185384" y="3896811"/>
            <a:ext cx="2423155" cy="8145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lệnh</a:t>
            </a:r>
            <a:r>
              <a:rPr lang="en-US" sz="2400" dirty="0"/>
              <a:t> 2</a:t>
            </a:r>
            <a:endParaRPr lang="vi-VN" sz="24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B7DAFE-357C-46FB-9D70-BF4BBE504388}"/>
              </a:ext>
            </a:extLst>
          </p:cNvPr>
          <p:cNvCxnSpPr/>
          <p:nvPr/>
        </p:nvCxnSpPr>
        <p:spPr>
          <a:xfrm>
            <a:off x="533398" y="4761146"/>
            <a:ext cx="0" cy="481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186F9C5-FA89-4B2F-A740-510190146274}"/>
              </a:ext>
            </a:extLst>
          </p:cNvPr>
          <p:cNvCxnSpPr/>
          <p:nvPr/>
        </p:nvCxnSpPr>
        <p:spPr>
          <a:xfrm>
            <a:off x="5814058" y="4770100"/>
            <a:ext cx="0" cy="481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C9B53E5-B7C6-4346-9F0B-251D5B0CDBC6}"/>
              </a:ext>
            </a:extLst>
          </p:cNvPr>
          <p:cNvCxnSpPr/>
          <p:nvPr/>
        </p:nvCxnSpPr>
        <p:spPr>
          <a:xfrm>
            <a:off x="533398" y="5242560"/>
            <a:ext cx="52806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9688500-ACA2-47E8-B732-FA93026B9498}"/>
              </a:ext>
            </a:extLst>
          </p:cNvPr>
          <p:cNvCxnSpPr/>
          <p:nvPr/>
        </p:nvCxnSpPr>
        <p:spPr>
          <a:xfrm>
            <a:off x="3200399" y="5242560"/>
            <a:ext cx="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00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8" grpId="0"/>
      <p:bldP spid="11" grpId="0" animBg="1"/>
      <p:bldP spid="17" grpId="0" animBg="1"/>
      <p:bldP spid="27" grpId="0"/>
      <p:bldP spid="28" grpId="0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59813-906A-4571-993B-E6782A0D5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" y="185251"/>
            <a:ext cx="11650980" cy="814547"/>
          </a:xfrm>
          <a:solidFill>
            <a:schemeClr val="accent4"/>
          </a:solidFill>
        </p:spPr>
        <p:txBody>
          <a:bodyPr/>
          <a:lstStyle/>
          <a:p>
            <a:r>
              <a:rPr lang="en-US" dirty="0"/>
              <a:t>I</a:t>
            </a:r>
            <a:r>
              <a:rPr lang="en-US" sz="4000" dirty="0"/>
              <a:t>. </a:t>
            </a:r>
            <a:r>
              <a:rPr lang="en-US" sz="4000" dirty="0" err="1"/>
              <a:t>Câu</a:t>
            </a:r>
            <a:r>
              <a:rPr lang="en-US" sz="4000" dirty="0"/>
              <a:t> </a:t>
            </a:r>
            <a:r>
              <a:rPr lang="en-US" sz="4000" dirty="0" err="1"/>
              <a:t>lệnh</a:t>
            </a:r>
            <a:r>
              <a:rPr lang="en-US" sz="4000" dirty="0"/>
              <a:t> </a:t>
            </a:r>
            <a:r>
              <a:rPr lang="en-US" sz="4000" dirty="0" err="1"/>
              <a:t>điều</a:t>
            </a:r>
            <a:r>
              <a:rPr lang="en-US" sz="4000" dirty="0"/>
              <a:t> </a:t>
            </a:r>
            <a:r>
              <a:rPr lang="en-US" sz="4000" dirty="0" err="1"/>
              <a:t>kiện</a:t>
            </a:r>
            <a:r>
              <a:rPr lang="en-US" sz="4000" dirty="0"/>
              <a:t> </a:t>
            </a:r>
            <a:r>
              <a:rPr lang="en-US" sz="4000" dirty="0" err="1"/>
              <a:t>dạng</a:t>
            </a:r>
            <a:r>
              <a:rPr lang="en-US" sz="4000" dirty="0"/>
              <a:t> </a:t>
            </a:r>
            <a:r>
              <a:rPr lang="en-US" sz="4000" dirty="0" err="1"/>
              <a:t>đủ</a:t>
            </a:r>
            <a:endParaRPr lang="vi-VN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3810B-5CB5-457A-85F5-0DD055FA0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965753"/>
            <a:ext cx="2148840" cy="612775"/>
          </a:xfrm>
        </p:spPr>
        <p:txBody>
          <a:bodyPr/>
          <a:lstStyle/>
          <a:p>
            <a:r>
              <a:rPr lang="en-US" dirty="0" err="1"/>
              <a:t>Cú</a:t>
            </a:r>
            <a:r>
              <a:rPr lang="en-US" dirty="0"/>
              <a:t> </a:t>
            </a:r>
            <a:r>
              <a:rPr lang="en-US" dirty="0" err="1"/>
              <a:t>pháp</a:t>
            </a:r>
            <a:endParaRPr lang="vi-VN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40A895B-0137-4683-AFEB-8DC2E7967209}"/>
              </a:ext>
            </a:extLst>
          </p:cNvPr>
          <p:cNvSpPr txBox="1">
            <a:spLocks/>
          </p:cNvSpPr>
          <p:nvPr/>
        </p:nvSpPr>
        <p:spPr>
          <a:xfrm>
            <a:off x="7795255" y="1923895"/>
            <a:ext cx="4648200" cy="4900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IF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then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1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Else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2;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4B0712-6667-4A40-B733-A4C5B00D4297}"/>
              </a:ext>
            </a:extLst>
          </p:cNvPr>
          <p:cNvSpPr txBox="1">
            <a:spLocks/>
          </p:cNvSpPr>
          <p:nvPr/>
        </p:nvSpPr>
        <p:spPr>
          <a:xfrm>
            <a:off x="6172200" y="1345165"/>
            <a:ext cx="214884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u="sng" dirty="0" err="1"/>
              <a:t>Dạng</a:t>
            </a:r>
            <a:r>
              <a:rPr lang="en-US" u="sng" dirty="0"/>
              <a:t> 1:</a:t>
            </a:r>
            <a:endParaRPr lang="vi-VN" u="sng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08EEA7C-982A-4030-84FA-D522D5CAFC39}"/>
              </a:ext>
            </a:extLst>
          </p:cNvPr>
          <p:cNvCxnSpPr/>
          <p:nvPr/>
        </p:nvCxnSpPr>
        <p:spPr>
          <a:xfrm>
            <a:off x="3200399" y="1544483"/>
            <a:ext cx="0" cy="67056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amond 10">
            <a:extLst>
              <a:ext uri="{FF2B5EF4-FFF2-40B4-BE49-F238E27FC236}">
                <a16:creationId xmlns:a16="http://schemas.microsoft.com/office/drawing/2014/main" id="{14BB1D44-9826-4E25-A5A3-EC612155DD34}"/>
              </a:ext>
            </a:extLst>
          </p:cNvPr>
          <p:cNvSpPr/>
          <p:nvPr/>
        </p:nvSpPr>
        <p:spPr>
          <a:xfrm>
            <a:off x="1409700" y="2215043"/>
            <a:ext cx="3642358" cy="140208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kiện</a:t>
            </a:r>
            <a:endParaRPr lang="vi-VN" sz="24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6977F7A-B490-405B-8A14-B273660FD72F}"/>
              </a:ext>
            </a:extLst>
          </p:cNvPr>
          <p:cNvCxnSpPr>
            <a:cxnSpLocks/>
          </p:cNvCxnSpPr>
          <p:nvPr/>
        </p:nvCxnSpPr>
        <p:spPr>
          <a:xfrm>
            <a:off x="4922516" y="2916083"/>
            <a:ext cx="89154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2A4D16C-ECAE-49BE-9ED6-52CE306D1573}"/>
              </a:ext>
            </a:extLst>
          </p:cNvPr>
          <p:cNvCxnSpPr/>
          <p:nvPr/>
        </p:nvCxnSpPr>
        <p:spPr>
          <a:xfrm>
            <a:off x="5814058" y="2889092"/>
            <a:ext cx="0" cy="107981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AF27ACFB-BAD7-4328-98FD-25DB0D883325}"/>
              </a:ext>
            </a:extLst>
          </p:cNvPr>
          <p:cNvSpPr/>
          <p:nvPr/>
        </p:nvSpPr>
        <p:spPr>
          <a:xfrm>
            <a:off x="4754880" y="4016549"/>
            <a:ext cx="2423155" cy="8145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lệnh</a:t>
            </a:r>
            <a:r>
              <a:rPr lang="en-US" sz="2400" dirty="0"/>
              <a:t> 1</a:t>
            </a:r>
            <a:endParaRPr lang="vi-VN" sz="2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6E4BE3-21A6-4823-B760-C8E3757147A4}"/>
              </a:ext>
            </a:extLst>
          </p:cNvPr>
          <p:cNvSpPr txBox="1"/>
          <p:nvPr/>
        </p:nvSpPr>
        <p:spPr>
          <a:xfrm>
            <a:off x="5257800" y="2270995"/>
            <a:ext cx="11125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T</a:t>
            </a:r>
            <a:endParaRPr lang="vi-VN" sz="26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0FF7ED5-F273-4A11-9E0F-B993C501285A}"/>
              </a:ext>
            </a:extLst>
          </p:cNvPr>
          <p:cNvSpPr txBox="1"/>
          <p:nvPr/>
        </p:nvSpPr>
        <p:spPr>
          <a:xfrm>
            <a:off x="415291" y="2511987"/>
            <a:ext cx="11125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F</a:t>
            </a:r>
            <a:endParaRPr lang="vi-VN" sz="2600" b="1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06B88CC-F55F-4249-A122-58397CC1BCFD}"/>
              </a:ext>
            </a:extLst>
          </p:cNvPr>
          <p:cNvCxnSpPr>
            <a:cxnSpLocks/>
          </p:cNvCxnSpPr>
          <p:nvPr/>
        </p:nvCxnSpPr>
        <p:spPr>
          <a:xfrm>
            <a:off x="533398" y="2906086"/>
            <a:ext cx="89154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509FFE1-CF3C-433C-8DE6-790177DB81A9}"/>
              </a:ext>
            </a:extLst>
          </p:cNvPr>
          <p:cNvCxnSpPr>
            <a:cxnSpLocks/>
          </p:cNvCxnSpPr>
          <p:nvPr/>
        </p:nvCxnSpPr>
        <p:spPr>
          <a:xfrm>
            <a:off x="533398" y="2910840"/>
            <a:ext cx="0" cy="93614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4C46D23A-470F-463C-89CE-32177369F18C}"/>
              </a:ext>
            </a:extLst>
          </p:cNvPr>
          <p:cNvSpPr/>
          <p:nvPr/>
        </p:nvSpPr>
        <p:spPr>
          <a:xfrm>
            <a:off x="-185384" y="3896811"/>
            <a:ext cx="2423155" cy="8145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lệnh</a:t>
            </a:r>
            <a:r>
              <a:rPr lang="en-US" sz="2400" dirty="0"/>
              <a:t> 2</a:t>
            </a:r>
            <a:endParaRPr lang="vi-VN" sz="24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B7DAFE-357C-46FB-9D70-BF4BBE504388}"/>
              </a:ext>
            </a:extLst>
          </p:cNvPr>
          <p:cNvCxnSpPr/>
          <p:nvPr/>
        </p:nvCxnSpPr>
        <p:spPr>
          <a:xfrm>
            <a:off x="533398" y="4761146"/>
            <a:ext cx="0" cy="481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186F9C5-FA89-4B2F-A740-510190146274}"/>
              </a:ext>
            </a:extLst>
          </p:cNvPr>
          <p:cNvCxnSpPr/>
          <p:nvPr/>
        </p:nvCxnSpPr>
        <p:spPr>
          <a:xfrm>
            <a:off x="5814058" y="4770100"/>
            <a:ext cx="0" cy="481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C9B53E5-B7C6-4346-9F0B-251D5B0CDBC6}"/>
              </a:ext>
            </a:extLst>
          </p:cNvPr>
          <p:cNvCxnSpPr/>
          <p:nvPr/>
        </p:nvCxnSpPr>
        <p:spPr>
          <a:xfrm>
            <a:off x="533398" y="5242560"/>
            <a:ext cx="52806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9688500-ACA2-47E8-B732-FA93026B9498}"/>
              </a:ext>
            </a:extLst>
          </p:cNvPr>
          <p:cNvCxnSpPr/>
          <p:nvPr/>
        </p:nvCxnSpPr>
        <p:spPr>
          <a:xfrm>
            <a:off x="3200399" y="5242560"/>
            <a:ext cx="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54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8" grpId="0"/>
      <p:bldP spid="11" grpId="0" animBg="1"/>
      <p:bldP spid="17" grpId="0" animBg="1"/>
      <p:bldP spid="27" grpId="0"/>
      <p:bldP spid="28" grpId="0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BC271-0B82-464B-8D7C-2BF7E441C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073" y="375804"/>
            <a:ext cx="10986655" cy="1325563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endParaRPr lang="vi-V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4B38F-00A2-4CFF-BC71-007487A8A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64480" cy="108521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Input: </a:t>
            </a:r>
            <a:r>
              <a:rPr lang="en-US" dirty="0" err="1"/>
              <a:t>số</a:t>
            </a:r>
            <a:r>
              <a:rPr lang="en-US" dirty="0"/>
              <a:t> n (n&gt;0)</a:t>
            </a:r>
          </a:p>
          <a:p>
            <a:pPr marL="0" indent="0">
              <a:buNone/>
            </a:pPr>
            <a:r>
              <a:rPr lang="en-US" dirty="0"/>
              <a:t>Output: 1 </a:t>
            </a:r>
            <a:r>
              <a:rPr lang="en-US" dirty="0" err="1"/>
              <a:t>số</a:t>
            </a:r>
            <a:r>
              <a:rPr lang="en-US" dirty="0"/>
              <a:t> (</a:t>
            </a: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1 </a:t>
            </a:r>
            <a:r>
              <a:rPr lang="en-US" dirty="0" err="1"/>
              <a:t>đến</a:t>
            </a:r>
            <a:r>
              <a:rPr lang="en-US" dirty="0"/>
              <a:t> n)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609061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CC3AE-048D-4C17-81F9-0E11CA582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4105" y="1252112"/>
            <a:ext cx="3925153" cy="59499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1</a:t>
            </a:r>
            <a:endParaRPr lang="vi-VN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22794C5-04F6-4A89-B69C-8998DF348013}"/>
              </a:ext>
            </a:extLst>
          </p:cNvPr>
          <p:cNvCxnSpPr>
            <a:cxnSpLocks/>
          </p:cNvCxnSpPr>
          <p:nvPr/>
        </p:nvCxnSpPr>
        <p:spPr>
          <a:xfrm>
            <a:off x="3611880" y="510222"/>
            <a:ext cx="0" cy="338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46894F0F-52D4-4C86-88E2-6FAACDBA2E4B}"/>
              </a:ext>
            </a:extLst>
          </p:cNvPr>
          <p:cNvSpPr/>
          <p:nvPr/>
        </p:nvSpPr>
        <p:spPr>
          <a:xfrm>
            <a:off x="2712720" y="283413"/>
            <a:ext cx="1798319" cy="842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Nhập</a:t>
            </a:r>
            <a:r>
              <a:rPr lang="en-US" dirty="0"/>
              <a:t> n (n&gt;0)</a:t>
            </a:r>
            <a:endParaRPr lang="vi-VN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81E049F-86E2-44A1-A7F9-CC5BDE530F5E}"/>
              </a:ext>
            </a:extLst>
          </p:cNvPr>
          <p:cNvCxnSpPr>
            <a:cxnSpLocks/>
          </p:cNvCxnSpPr>
          <p:nvPr/>
        </p:nvCxnSpPr>
        <p:spPr>
          <a:xfrm>
            <a:off x="3545205" y="1191490"/>
            <a:ext cx="0" cy="261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1CFAB66E-EFA1-4584-91D5-A7909723ECB3}"/>
              </a:ext>
            </a:extLst>
          </p:cNvPr>
          <p:cNvSpPr/>
          <p:nvPr/>
        </p:nvSpPr>
        <p:spPr>
          <a:xfrm>
            <a:off x="2712727" y="1517676"/>
            <a:ext cx="1798312" cy="611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</a:t>
            </a:r>
            <a:r>
              <a:rPr lang="en-US" dirty="0" err="1">
                <a:sym typeface="Symbol" panose="05050102010706020507" pitchFamily="18" charset="2"/>
              </a:rPr>
              <a:t>0</a:t>
            </a:r>
            <a:endParaRPr lang="vi-VN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3FA20A8-9EED-4BFD-BB32-A740EAE3656A}"/>
              </a:ext>
            </a:extLst>
          </p:cNvPr>
          <p:cNvCxnSpPr>
            <a:cxnSpLocks/>
          </p:cNvCxnSpPr>
          <p:nvPr/>
        </p:nvCxnSpPr>
        <p:spPr>
          <a:xfrm>
            <a:off x="3545205" y="2216725"/>
            <a:ext cx="0" cy="270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9D7345E-68EA-4C1F-8D42-A873E34C04D1}"/>
              </a:ext>
            </a:extLst>
          </p:cNvPr>
          <p:cNvCxnSpPr>
            <a:cxnSpLocks/>
          </p:cNvCxnSpPr>
          <p:nvPr/>
        </p:nvCxnSpPr>
        <p:spPr>
          <a:xfrm>
            <a:off x="3545205" y="3186542"/>
            <a:ext cx="0" cy="349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8A214D2-71AF-46DC-8D82-28C15004DF3D}"/>
              </a:ext>
            </a:extLst>
          </p:cNvPr>
          <p:cNvSpPr/>
          <p:nvPr/>
        </p:nvSpPr>
        <p:spPr>
          <a:xfrm>
            <a:off x="2712727" y="2527374"/>
            <a:ext cx="1798312" cy="611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</a:t>
            </a:r>
            <a:r>
              <a:rPr lang="en-US" dirty="0" err="1">
                <a:sym typeface="Symbol" panose="05050102010706020507" pitchFamily="18" charset="2"/>
              </a:rPr>
              <a:t>1</a:t>
            </a:r>
            <a:endParaRPr lang="vi-VN" dirty="0"/>
          </a:p>
        </p:txBody>
      </p:sp>
      <p:sp>
        <p:nvSpPr>
          <p:cNvPr id="16" name="Diamond 15">
            <a:extLst>
              <a:ext uri="{FF2B5EF4-FFF2-40B4-BE49-F238E27FC236}">
                <a16:creationId xmlns:a16="http://schemas.microsoft.com/office/drawing/2014/main" id="{13899AE3-4977-4B9E-9772-3402BCD9F1DF}"/>
              </a:ext>
            </a:extLst>
          </p:cNvPr>
          <p:cNvSpPr/>
          <p:nvPr/>
        </p:nvSpPr>
        <p:spPr>
          <a:xfrm>
            <a:off x="2608730" y="3569968"/>
            <a:ext cx="2006300" cy="79217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</a:t>
            </a:r>
            <a:r>
              <a:rPr lang="en-US" dirty="0"/>
              <a:t>&lt;=n</a:t>
            </a:r>
            <a:endParaRPr lang="vi-VN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FEDABCA-9EE5-4CE1-A106-C62BED132A0A}"/>
              </a:ext>
            </a:extLst>
          </p:cNvPr>
          <p:cNvSpPr/>
          <p:nvPr/>
        </p:nvSpPr>
        <p:spPr>
          <a:xfrm>
            <a:off x="2712727" y="4848393"/>
            <a:ext cx="1798312" cy="611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ym typeface="Symbol" panose="05050102010706020507" pitchFamily="18" charset="2"/>
              </a:rPr>
              <a:t>ss+i</a:t>
            </a:r>
            <a:endParaRPr lang="vi-VN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CCAF48-309D-4C0A-9857-703E15C8B197}"/>
              </a:ext>
            </a:extLst>
          </p:cNvPr>
          <p:cNvCxnSpPr>
            <a:cxnSpLocks/>
          </p:cNvCxnSpPr>
          <p:nvPr/>
        </p:nvCxnSpPr>
        <p:spPr>
          <a:xfrm>
            <a:off x="3610316" y="4432192"/>
            <a:ext cx="0" cy="349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EAE15CB6-5139-4F08-97F5-11AD9B51BAC1}"/>
              </a:ext>
            </a:extLst>
          </p:cNvPr>
          <p:cNvSpPr/>
          <p:nvPr/>
        </p:nvSpPr>
        <p:spPr>
          <a:xfrm>
            <a:off x="2816718" y="5823753"/>
            <a:ext cx="1798312" cy="611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</a:t>
            </a:r>
            <a:r>
              <a:rPr lang="en-US" dirty="0" err="1">
                <a:sym typeface="Symbol" panose="05050102010706020507" pitchFamily="18" charset="2"/>
              </a:rPr>
              <a:t>i+1</a:t>
            </a:r>
            <a:endParaRPr lang="vi-VN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78F0F53-75E7-4817-A43A-8B68CF7521D0}"/>
              </a:ext>
            </a:extLst>
          </p:cNvPr>
          <p:cNvCxnSpPr>
            <a:cxnSpLocks/>
          </p:cNvCxnSpPr>
          <p:nvPr/>
        </p:nvCxnSpPr>
        <p:spPr>
          <a:xfrm>
            <a:off x="3618450" y="5474012"/>
            <a:ext cx="0" cy="349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0C188A7-7C6A-40F7-A038-037E400C17D0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3715874" y="6435517"/>
            <a:ext cx="0" cy="367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DA38B35-CEA4-4DE7-B4B0-F657E1E2538D}"/>
              </a:ext>
            </a:extLst>
          </p:cNvPr>
          <p:cNvCxnSpPr/>
          <p:nvPr/>
        </p:nvCxnSpPr>
        <p:spPr>
          <a:xfrm flipH="1">
            <a:off x="2216727" y="6802580"/>
            <a:ext cx="14991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3242229-ED9E-4F76-83B0-09F838E91065}"/>
              </a:ext>
            </a:extLst>
          </p:cNvPr>
          <p:cNvCxnSpPr/>
          <p:nvPr/>
        </p:nvCxnSpPr>
        <p:spPr>
          <a:xfrm flipV="1">
            <a:off x="2216727" y="3569968"/>
            <a:ext cx="0" cy="3232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91E99D1-18AC-465B-A2DC-8DCBB932FE67}"/>
              </a:ext>
            </a:extLst>
          </p:cNvPr>
          <p:cNvCxnSpPr/>
          <p:nvPr/>
        </p:nvCxnSpPr>
        <p:spPr>
          <a:xfrm>
            <a:off x="2216727" y="3569968"/>
            <a:ext cx="11222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EC771AA-416A-44B8-8A84-6FDF91618A7E}"/>
              </a:ext>
            </a:extLst>
          </p:cNvPr>
          <p:cNvSpPr txBox="1"/>
          <p:nvPr/>
        </p:nvSpPr>
        <p:spPr>
          <a:xfrm>
            <a:off x="3851564" y="4432192"/>
            <a:ext cx="983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endParaRPr lang="vi-VN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9C66997-5992-49BF-8307-DD77A51ED7D0}"/>
              </a:ext>
            </a:extLst>
          </p:cNvPr>
          <p:cNvCxnSpPr>
            <a:stCxn id="16" idx="3"/>
          </p:cNvCxnSpPr>
          <p:nvPr/>
        </p:nvCxnSpPr>
        <p:spPr>
          <a:xfrm>
            <a:off x="4615030" y="3966056"/>
            <a:ext cx="1245443" cy="10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A7B228E-AFF8-40FD-8E0E-E946D1FC3C45}"/>
              </a:ext>
            </a:extLst>
          </p:cNvPr>
          <p:cNvSpPr txBox="1"/>
          <p:nvPr/>
        </p:nvSpPr>
        <p:spPr>
          <a:xfrm>
            <a:off x="4756818" y="3377697"/>
            <a:ext cx="983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endParaRPr lang="vi-VN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513F217-8E80-4988-828D-657B863B123D}"/>
              </a:ext>
            </a:extLst>
          </p:cNvPr>
          <p:cNvCxnSpPr>
            <a:cxnSpLocks/>
          </p:cNvCxnSpPr>
          <p:nvPr/>
        </p:nvCxnSpPr>
        <p:spPr>
          <a:xfrm>
            <a:off x="5865176" y="3976255"/>
            <a:ext cx="0" cy="589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2DFE10E1-EFBB-4906-8571-1F7F5F53AF2E}"/>
              </a:ext>
            </a:extLst>
          </p:cNvPr>
          <p:cNvSpPr/>
          <p:nvPr/>
        </p:nvSpPr>
        <p:spPr>
          <a:xfrm>
            <a:off x="5005467" y="4553984"/>
            <a:ext cx="1798319" cy="842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Xuất</a:t>
            </a:r>
            <a:r>
              <a:rPr lang="en-US" dirty="0"/>
              <a:t> S</a:t>
            </a:r>
            <a:endParaRPr lang="vi-VN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B1B529C-C7E4-4E42-918E-BD64A6B3F0FD}"/>
              </a:ext>
            </a:extLst>
          </p:cNvPr>
          <p:cNvCxnSpPr/>
          <p:nvPr/>
        </p:nvCxnSpPr>
        <p:spPr>
          <a:xfrm>
            <a:off x="5904626" y="5474012"/>
            <a:ext cx="0" cy="349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34DD6BC2-46A4-4B44-A82C-6D21889E25F6}"/>
              </a:ext>
            </a:extLst>
          </p:cNvPr>
          <p:cNvSpPr/>
          <p:nvPr/>
        </p:nvSpPr>
        <p:spPr>
          <a:xfrm>
            <a:off x="5005467" y="5891811"/>
            <a:ext cx="1798319" cy="842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end</a:t>
            </a:r>
            <a:endParaRPr lang="vi-VN" dirty="0"/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C793B85C-2EEA-406D-8F67-0972955DD560}"/>
              </a:ext>
            </a:extLst>
          </p:cNvPr>
          <p:cNvSpPr txBox="1">
            <a:spLocks/>
          </p:cNvSpPr>
          <p:nvPr/>
        </p:nvSpPr>
        <p:spPr>
          <a:xfrm>
            <a:off x="5860472" y="2044272"/>
            <a:ext cx="5472543" cy="1090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i="1" dirty="0" err="1">
                <a:highlight>
                  <a:srgbClr val="FFFF00"/>
                </a:highlight>
              </a:rPr>
              <a:t>Dựa</a:t>
            </a:r>
            <a:r>
              <a:rPr lang="en-US" i="1" dirty="0">
                <a:highlight>
                  <a:srgbClr val="FFFF00"/>
                </a:highlight>
              </a:rPr>
              <a:t> </a:t>
            </a:r>
            <a:r>
              <a:rPr lang="en-US" i="1" dirty="0" err="1">
                <a:highlight>
                  <a:srgbClr val="FFFF00"/>
                </a:highlight>
              </a:rPr>
              <a:t>vào</a:t>
            </a:r>
            <a:r>
              <a:rPr lang="en-US" i="1" dirty="0">
                <a:highlight>
                  <a:srgbClr val="FFFF00"/>
                </a:highlight>
              </a:rPr>
              <a:t> </a:t>
            </a:r>
            <a:r>
              <a:rPr lang="en-US" i="1" dirty="0" err="1">
                <a:highlight>
                  <a:srgbClr val="FFFF00"/>
                </a:highlight>
              </a:rPr>
              <a:t>thuật</a:t>
            </a:r>
            <a:r>
              <a:rPr lang="en-US" i="1" dirty="0">
                <a:highlight>
                  <a:srgbClr val="FFFF00"/>
                </a:highlight>
              </a:rPr>
              <a:t> </a:t>
            </a:r>
            <a:r>
              <a:rPr lang="en-US" i="1" dirty="0" err="1">
                <a:highlight>
                  <a:srgbClr val="FFFF00"/>
                </a:highlight>
              </a:rPr>
              <a:t>toán</a:t>
            </a:r>
            <a:r>
              <a:rPr lang="en-US" i="1" dirty="0">
                <a:highlight>
                  <a:srgbClr val="FFFF00"/>
                </a:highlight>
              </a:rPr>
              <a:t> </a:t>
            </a:r>
            <a:r>
              <a:rPr lang="en-US" i="1" dirty="0" err="1">
                <a:highlight>
                  <a:srgbClr val="FFFF00"/>
                </a:highlight>
              </a:rPr>
              <a:t>hs</a:t>
            </a:r>
            <a:r>
              <a:rPr lang="en-US" i="1" dirty="0">
                <a:highlight>
                  <a:srgbClr val="FFFF00"/>
                </a:highlight>
              </a:rPr>
              <a:t> </a:t>
            </a:r>
            <a:r>
              <a:rPr lang="en-US" i="1" dirty="0" err="1">
                <a:highlight>
                  <a:srgbClr val="FFFF00"/>
                </a:highlight>
              </a:rPr>
              <a:t>viết</a:t>
            </a:r>
            <a:r>
              <a:rPr lang="en-US" i="1" dirty="0">
                <a:highlight>
                  <a:srgbClr val="FFFF00"/>
                </a:highlight>
              </a:rPr>
              <a:t> </a:t>
            </a:r>
            <a:r>
              <a:rPr lang="en-US" i="1" dirty="0" err="1">
                <a:highlight>
                  <a:srgbClr val="FFFF00"/>
                </a:highlight>
              </a:rPr>
              <a:t>ch</a:t>
            </a:r>
            <a:r>
              <a:rPr lang="vi-VN" i="1" dirty="0">
                <a:highlight>
                  <a:srgbClr val="FFFF00"/>
                </a:highlight>
              </a:rPr>
              <a:t>ư</a:t>
            </a:r>
            <a:r>
              <a:rPr lang="en-US" i="1" dirty="0" err="1">
                <a:highlight>
                  <a:srgbClr val="FFFF00"/>
                </a:highlight>
              </a:rPr>
              <a:t>ơng</a:t>
            </a:r>
            <a:r>
              <a:rPr lang="en-US" i="1" dirty="0">
                <a:highlight>
                  <a:srgbClr val="FFFF00"/>
                </a:highlight>
              </a:rPr>
              <a:t> </a:t>
            </a:r>
            <a:r>
              <a:rPr lang="en-US" i="1" dirty="0" err="1">
                <a:highlight>
                  <a:srgbClr val="FFFF00"/>
                </a:highlight>
              </a:rPr>
              <a:t>trình</a:t>
            </a:r>
            <a:endParaRPr lang="vi-VN" i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092888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BC271-0B82-464B-8D7C-2BF7E441C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1194473" cy="1325563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&gt;0,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ước số của 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4B38F-00A2-4CFF-BC71-007487A8A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64480" cy="108521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Input: </a:t>
            </a:r>
            <a:r>
              <a:rPr lang="en-US" dirty="0" err="1"/>
              <a:t>số</a:t>
            </a:r>
            <a:r>
              <a:rPr lang="en-US" dirty="0"/>
              <a:t> n (n&gt;0)</a:t>
            </a:r>
          </a:p>
          <a:p>
            <a:pPr marL="0" indent="0">
              <a:buNone/>
            </a:pPr>
            <a:r>
              <a:rPr lang="en-US" dirty="0"/>
              <a:t>Output: 1 </a:t>
            </a:r>
            <a:r>
              <a:rPr lang="en-US" dirty="0" err="1"/>
              <a:t>số</a:t>
            </a:r>
            <a:r>
              <a:rPr lang="en-US" dirty="0"/>
              <a:t> (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n)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731427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CC3AE-048D-4C17-81F9-0E11CA582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4105" y="1252112"/>
            <a:ext cx="3925165" cy="59499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2</a:t>
            </a:r>
            <a:endParaRPr lang="vi-VN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22794C5-04F6-4A89-B69C-8998DF348013}"/>
              </a:ext>
            </a:extLst>
          </p:cNvPr>
          <p:cNvCxnSpPr>
            <a:cxnSpLocks/>
          </p:cNvCxnSpPr>
          <p:nvPr/>
        </p:nvCxnSpPr>
        <p:spPr>
          <a:xfrm>
            <a:off x="3496884" y="-169228"/>
            <a:ext cx="0" cy="338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46894F0F-52D4-4C86-88E2-6FAACDBA2E4B}"/>
              </a:ext>
            </a:extLst>
          </p:cNvPr>
          <p:cNvSpPr/>
          <p:nvPr/>
        </p:nvSpPr>
        <p:spPr>
          <a:xfrm>
            <a:off x="2650372" y="188017"/>
            <a:ext cx="1693024" cy="574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Nhập</a:t>
            </a:r>
            <a:r>
              <a:rPr lang="en-US" dirty="0"/>
              <a:t> n (n&gt;0)</a:t>
            </a:r>
            <a:endParaRPr lang="vi-VN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81E049F-86E2-44A1-A7F9-CC5BDE530F5E}"/>
              </a:ext>
            </a:extLst>
          </p:cNvPr>
          <p:cNvCxnSpPr>
            <a:cxnSpLocks/>
          </p:cNvCxnSpPr>
          <p:nvPr/>
        </p:nvCxnSpPr>
        <p:spPr>
          <a:xfrm>
            <a:off x="3545205" y="762379"/>
            <a:ext cx="0" cy="261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1CFAB66E-EFA1-4584-91D5-A7909723ECB3}"/>
              </a:ext>
            </a:extLst>
          </p:cNvPr>
          <p:cNvSpPr/>
          <p:nvPr/>
        </p:nvSpPr>
        <p:spPr>
          <a:xfrm>
            <a:off x="2794983" y="1084781"/>
            <a:ext cx="1630665" cy="396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ym typeface="Symbol" panose="05050102010706020507" pitchFamily="18" charset="2"/>
              </a:rPr>
              <a:t>d0</a:t>
            </a:r>
            <a:endParaRPr lang="vi-VN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3FA20A8-9EED-4BFD-BB32-A740EAE3656A}"/>
              </a:ext>
            </a:extLst>
          </p:cNvPr>
          <p:cNvCxnSpPr>
            <a:cxnSpLocks/>
          </p:cNvCxnSpPr>
          <p:nvPr/>
        </p:nvCxnSpPr>
        <p:spPr>
          <a:xfrm>
            <a:off x="3597316" y="1481591"/>
            <a:ext cx="0" cy="270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9D7345E-68EA-4C1F-8D42-A873E34C04D1}"/>
              </a:ext>
            </a:extLst>
          </p:cNvPr>
          <p:cNvCxnSpPr>
            <a:cxnSpLocks/>
          </p:cNvCxnSpPr>
          <p:nvPr/>
        </p:nvCxnSpPr>
        <p:spPr>
          <a:xfrm>
            <a:off x="3618450" y="3212622"/>
            <a:ext cx="0" cy="349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8A214D2-71AF-46DC-8D82-28C15004DF3D}"/>
              </a:ext>
            </a:extLst>
          </p:cNvPr>
          <p:cNvSpPr/>
          <p:nvPr/>
        </p:nvSpPr>
        <p:spPr>
          <a:xfrm>
            <a:off x="2905455" y="1792970"/>
            <a:ext cx="1520193" cy="3497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</a:t>
            </a:r>
            <a:r>
              <a:rPr lang="en-US" dirty="0" err="1">
                <a:sym typeface="Symbol" panose="05050102010706020507" pitchFamily="18" charset="2"/>
              </a:rPr>
              <a:t>1</a:t>
            </a:r>
            <a:endParaRPr lang="vi-VN" dirty="0"/>
          </a:p>
        </p:txBody>
      </p:sp>
      <p:sp>
        <p:nvSpPr>
          <p:cNvPr id="16" name="Diamond 15">
            <a:extLst>
              <a:ext uri="{FF2B5EF4-FFF2-40B4-BE49-F238E27FC236}">
                <a16:creationId xmlns:a16="http://schemas.microsoft.com/office/drawing/2014/main" id="{13899AE3-4977-4B9E-9772-3402BCD9F1DF}"/>
              </a:ext>
            </a:extLst>
          </p:cNvPr>
          <p:cNvSpPr/>
          <p:nvPr/>
        </p:nvSpPr>
        <p:spPr>
          <a:xfrm>
            <a:off x="2650372" y="2420447"/>
            <a:ext cx="2006300" cy="79217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</a:t>
            </a:r>
            <a:r>
              <a:rPr lang="en-US" dirty="0"/>
              <a:t>&lt;=n</a:t>
            </a:r>
            <a:endParaRPr lang="vi-VN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FEDABCA-9EE5-4CE1-A106-C62BED132A0A}"/>
              </a:ext>
            </a:extLst>
          </p:cNvPr>
          <p:cNvSpPr/>
          <p:nvPr/>
        </p:nvSpPr>
        <p:spPr>
          <a:xfrm>
            <a:off x="2781987" y="4778486"/>
            <a:ext cx="1630657" cy="382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ym typeface="Symbol" panose="05050102010706020507" pitchFamily="18" charset="2"/>
              </a:rPr>
              <a:t>dd+1</a:t>
            </a:r>
            <a:endParaRPr lang="vi-VN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CCAF48-309D-4C0A-9857-703E15C8B197}"/>
              </a:ext>
            </a:extLst>
          </p:cNvPr>
          <p:cNvCxnSpPr>
            <a:cxnSpLocks/>
          </p:cNvCxnSpPr>
          <p:nvPr/>
        </p:nvCxnSpPr>
        <p:spPr>
          <a:xfrm>
            <a:off x="3618450" y="2070706"/>
            <a:ext cx="0" cy="349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EAE15CB6-5139-4F08-97F5-11AD9B51BAC1}"/>
              </a:ext>
            </a:extLst>
          </p:cNvPr>
          <p:cNvSpPr/>
          <p:nvPr/>
        </p:nvSpPr>
        <p:spPr>
          <a:xfrm>
            <a:off x="2867411" y="5593514"/>
            <a:ext cx="1677496" cy="396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</a:t>
            </a:r>
            <a:r>
              <a:rPr lang="en-US" dirty="0" err="1">
                <a:sym typeface="Symbol" panose="05050102010706020507" pitchFamily="18" charset="2"/>
              </a:rPr>
              <a:t>i+1</a:t>
            </a:r>
            <a:endParaRPr lang="vi-VN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78F0F53-75E7-4817-A43A-8B68CF7521D0}"/>
              </a:ext>
            </a:extLst>
          </p:cNvPr>
          <p:cNvCxnSpPr>
            <a:cxnSpLocks/>
          </p:cNvCxnSpPr>
          <p:nvPr/>
        </p:nvCxnSpPr>
        <p:spPr>
          <a:xfrm>
            <a:off x="3597316" y="4392549"/>
            <a:ext cx="0" cy="349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DA38B35-CEA4-4DE7-B4B0-F657E1E2538D}"/>
              </a:ext>
            </a:extLst>
          </p:cNvPr>
          <p:cNvCxnSpPr>
            <a:cxnSpLocks/>
          </p:cNvCxnSpPr>
          <p:nvPr/>
        </p:nvCxnSpPr>
        <p:spPr>
          <a:xfrm flipH="1">
            <a:off x="2258370" y="6400800"/>
            <a:ext cx="136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3242229-ED9E-4F76-83B0-09F838E91065}"/>
              </a:ext>
            </a:extLst>
          </p:cNvPr>
          <p:cNvCxnSpPr>
            <a:cxnSpLocks/>
          </p:cNvCxnSpPr>
          <p:nvPr/>
        </p:nvCxnSpPr>
        <p:spPr>
          <a:xfrm flipV="1">
            <a:off x="2258369" y="2420448"/>
            <a:ext cx="0" cy="3980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91E99D1-18AC-465B-A2DC-8DCBB932FE67}"/>
              </a:ext>
            </a:extLst>
          </p:cNvPr>
          <p:cNvCxnSpPr/>
          <p:nvPr/>
        </p:nvCxnSpPr>
        <p:spPr>
          <a:xfrm>
            <a:off x="2258369" y="2420447"/>
            <a:ext cx="11222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EC771AA-416A-44B8-8A84-6FDF91618A7E}"/>
              </a:ext>
            </a:extLst>
          </p:cNvPr>
          <p:cNvSpPr txBox="1"/>
          <p:nvPr/>
        </p:nvSpPr>
        <p:spPr>
          <a:xfrm>
            <a:off x="3893207" y="3282671"/>
            <a:ext cx="65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endParaRPr lang="vi-VN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9C66997-5992-49BF-8307-DD77A51ED7D0}"/>
              </a:ext>
            </a:extLst>
          </p:cNvPr>
          <p:cNvCxnSpPr>
            <a:stCxn id="16" idx="3"/>
          </p:cNvCxnSpPr>
          <p:nvPr/>
        </p:nvCxnSpPr>
        <p:spPr>
          <a:xfrm>
            <a:off x="4656672" y="2816535"/>
            <a:ext cx="1245443" cy="10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A7B228E-AFF8-40FD-8E0E-E946D1FC3C45}"/>
              </a:ext>
            </a:extLst>
          </p:cNvPr>
          <p:cNvSpPr txBox="1"/>
          <p:nvPr/>
        </p:nvSpPr>
        <p:spPr>
          <a:xfrm>
            <a:off x="4683950" y="2384437"/>
            <a:ext cx="983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endParaRPr lang="vi-VN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513F217-8E80-4988-828D-657B863B123D}"/>
              </a:ext>
            </a:extLst>
          </p:cNvPr>
          <p:cNvCxnSpPr>
            <a:cxnSpLocks/>
          </p:cNvCxnSpPr>
          <p:nvPr/>
        </p:nvCxnSpPr>
        <p:spPr>
          <a:xfrm>
            <a:off x="5906818" y="2826734"/>
            <a:ext cx="0" cy="589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2DFE10E1-EFBB-4906-8571-1F7F5F53AF2E}"/>
              </a:ext>
            </a:extLst>
          </p:cNvPr>
          <p:cNvSpPr/>
          <p:nvPr/>
        </p:nvSpPr>
        <p:spPr>
          <a:xfrm>
            <a:off x="5047109" y="3415744"/>
            <a:ext cx="1643942" cy="6472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Xuất</a:t>
            </a:r>
            <a:r>
              <a:rPr lang="en-US" dirty="0"/>
              <a:t> d</a:t>
            </a:r>
            <a:endParaRPr lang="vi-VN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B1B529C-C7E4-4E42-918E-BD64A6B3F0FD}"/>
              </a:ext>
            </a:extLst>
          </p:cNvPr>
          <p:cNvCxnSpPr/>
          <p:nvPr/>
        </p:nvCxnSpPr>
        <p:spPr>
          <a:xfrm>
            <a:off x="5904704" y="4062981"/>
            <a:ext cx="0" cy="349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34DD6BC2-46A4-4B44-A82C-6D21889E25F6}"/>
              </a:ext>
            </a:extLst>
          </p:cNvPr>
          <p:cNvSpPr/>
          <p:nvPr/>
        </p:nvSpPr>
        <p:spPr>
          <a:xfrm>
            <a:off x="5121468" y="4417411"/>
            <a:ext cx="1798319" cy="842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end</a:t>
            </a:r>
            <a:endParaRPr lang="vi-VN" dirty="0"/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C793B85C-2EEA-406D-8F67-0972955DD560}"/>
              </a:ext>
            </a:extLst>
          </p:cNvPr>
          <p:cNvSpPr txBox="1">
            <a:spLocks/>
          </p:cNvSpPr>
          <p:nvPr/>
        </p:nvSpPr>
        <p:spPr>
          <a:xfrm>
            <a:off x="5860472" y="2044272"/>
            <a:ext cx="5472543" cy="1090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i="1" dirty="0" err="1">
                <a:highlight>
                  <a:srgbClr val="FFFF00"/>
                </a:highlight>
              </a:rPr>
              <a:t>Dựa</a:t>
            </a:r>
            <a:r>
              <a:rPr lang="en-US" i="1" dirty="0">
                <a:highlight>
                  <a:srgbClr val="FFFF00"/>
                </a:highlight>
              </a:rPr>
              <a:t> </a:t>
            </a:r>
            <a:r>
              <a:rPr lang="en-US" i="1" dirty="0" err="1">
                <a:highlight>
                  <a:srgbClr val="FFFF00"/>
                </a:highlight>
              </a:rPr>
              <a:t>vào</a:t>
            </a:r>
            <a:r>
              <a:rPr lang="en-US" i="1" dirty="0">
                <a:highlight>
                  <a:srgbClr val="FFFF00"/>
                </a:highlight>
              </a:rPr>
              <a:t> </a:t>
            </a:r>
            <a:r>
              <a:rPr lang="en-US" i="1" dirty="0" err="1">
                <a:highlight>
                  <a:srgbClr val="FFFF00"/>
                </a:highlight>
              </a:rPr>
              <a:t>thuật</a:t>
            </a:r>
            <a:r>
              <a:rPr lang="en-US" i="1" dirty="0">
                <a:highlight>
                  <a:srgbClr val="FFFF00"/>
                </a:highlight>
              </a:rPr>
              <a:t> </a:t>
            </a:r>
            <a:r>
              <a:rPr lang="en-US" i="1" dirty="0" err="1">
                <a:highlight>
                  <a:srgbClr val="FFFF00"/>
                </a:highlight>
              </a:rPr>
              <a:t>toán</a:t>
            </a:r>
            <a:r>
              <a:rPr lang="en-US" i="1" dirty="0">
                <a:highlight>
                  <a:srgbClr val="FFFF00"/>
                </a:highlight>
              </a:rPr>
              <a:t> </a:t>
            </a:r>
            <a:r>
              <a:rPr lang="en-US" i="1" dirty="0" err="1">
                <a:highlight>
                  <a:srgbClr val="FFFF00"/>
                </a:highlight>
              </a:rPr>
              <a:t>hs</a:t>
            </a:r>
            <a:r>
              <a:rPr lang="en-US" i="1" dirty="0">
                <a:highlight>
                  <a:srgbClr val="FFFF00"/>
                </a:highlight>
              </a:rPr>
              <a:t> </a:t>
            </a:r>
            <a:r>
              <a:rPr lang="en-US" i="1" dirty="0" err="1">
                <a:highlight>
                  <a:srgbClr val="FFFF00"/>
                </a:highlight>
              </a:rPr>
              <a:t>viết</a:t>
            </a:r>
            <a:r>
              <a:rPr lang="en-US" i="1" dirty="0">
                <a:highlight>
                  <a:srgbClr val="FFFF00"/>
                </a:highlight>
              </a:rPr>
              <a:t> </a:t>
            </a:r>
            <a:r>
              <a:rPr lang="en-US" i="1" dirty="0" err="1">
                <a:highlight>
                  <a:srgbClr val="FFFF00"/>
                </a:highlight>
              </a:rPr>
              <a:t>ch</a:t>
            </a:r>
            <a:r>
              <a:rPr lang="vi-VN" i="1" dirty="0">
                <a:highlight>
                  <a:srgbClr val="FFFF00"/>
                </a:highlight>
              </a:rPr>
              <a:t>ư</a:t>
            </a:r>
            <a:r>
              <a:rPr lang="en-US" i="1" dirty="0" err="1">
                <a:highlight>
                  <a:srgbClr val="FFFF00"/>
                </a:highlight>
              </a:rPr>
              <a:t>ơng</a:t>
            </a:r>
            <a:r>
              <a:rPr lang="en-US" i="1" dirty="0">
                <a:highlight>
                  <a:srgbClr val="FFFF00"/>
                </a:highlight>
              </a:rPr>
              <a:t> </a:t>
            </a:r>
            <a:r>
              <a:rPr lang="en-US" i="1" dirty="0" err="1">
                <a:highlight>
                  <a:srgbClr val="FFFF00"/>
                </a:highlight>
              </a:rPr>
              <a:t>trình</a:t>
            </a:r>
            <a:endParaRPr lang="vi-VN" i="1" dirty="0">
              <a:highlight>
                <a:srgbClr val="FFFF00"/>
              </a:highlight>
            </a:endParaRPr>
          </a:p>
        </p:txBody>
      </p:sp>
      <p:sp>
        <p:nvSpPr>
          <p:cNvPr id="27" name="Diamond 26">
            <a:extLst>
              <a:ext uri="{FF2B5EF4-FFF2-40B4-BE49-F238E27FC236}">
                <a16:creationId xmlns:a16="http://schemas.microsoft.com/office/drawing/2014/main" id="{63A6C9A4-2A7F-4258-BE6F-F5B8BA28E315}"/>
              </a:ext>
            </a:extLst>
          </p:cNvPr>
          <p:cNvSpPr/>
          <p:nvPr/>
        </p:nvSpPr>
        <p:spPr>
          <a:xfrm>
            <a:off x="2594166" y="3572287"/>
            <a:ext cx="2006300" cy="79217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 mod </a:t>
            </a:r>
            <a:r>
              <a:rPr lang="en-US" dirty="0" err="1"/>
              <a:t>i</a:t>
            </a:r>
            <a:r>
              <a:rPr lang="en-US" dirty="0"/>
              <a:t>=0 </a:t>
            </a:r>
            <a:endParaRPr lang="vi-VN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C68DF92-7375-4BA8-91B1-88ECE73309AC}"/>
              </a:ext>
            </a:extLst>
          </p:cNvPr>
          <p:cNvCxnSpPr>
            <a:cxnSpLocks/>
          </p:cNvCxnSpPr>
          <p:nvPr/>
        </p:nvCxnSpPr>
        <p:spPr>
          <a:xfrm>
            <a:off x="3545205" y="5235512"/>
            <a:ext cx="0" cy="349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4542277-A140-4C44-8FF3-E290D7128630}"/>
              </a:ext>
            </a:extLst>
          </p:cNvPr>
          <p:cNvCxnSpPr>
            <a:cxnSpLocks/>
          </p:cNvCxnSpPr>
          <p:nvPr/>
        </p:nvCxnSpPr>
        <p:spPr>
          <a:xfrm>
            <a:off x="3609175" y="5990187"/>
            <a:ext cx="0" cy="410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D7CA5E6-F645-4997-A2C3-D949600E8D51}"/>
              </a:ext>
            </a:extLst>
          </p:cNvPr>
          <p:cNvSpPr txBox="1"/>
          <p:nvPr/>
        </p:nvSpPr>
        <p:spPr>
          <a:xfrm>
            <a:off x="3531967" y="4324491"/>
            <a:ext cx="65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endParaRPr lang="vi-VN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04E48C5-5964-4D32-A721-C075BD9294C8}"/>
              </a:ext>
            </a:extLst>
          </p:cNvPr>
          <p:cNvCxnSpPr>
            <a:stCxn id="27" idx="3"/>
          </p:cNvCxnSpPr>
          <p:nvPr/>
        </p:nvCxnSpPr>
        <p:spPr>
          <a:xfrm flipV="1">
            <a:off x="4600466" y="3968374"/>
            <a:ext cx="30404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DF7BDFE-0EEA-43E6-BF77-4BDA84F43E93}"/>
              </a:ext>
            </a:extLst>
          </p:cNvPr>
          <p:cNvCxnSpPr/>
          <p:nvPr/>
        </p:nvCxnSpPr>
        <p:spPr>
          <a:xfrm>
            <a:off x="4891037" y="3968374"/>
            <a:ext cx="0" cy="144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E27A53B-F955-4187-AF27-F554C5FD908F}"/>
              </a:ext>
            </a:extLst>
          </p:cNvPr>
          <p:cNvCxnSpPr/>
          <p:nvPr/>
        </p:nvCxnSpPr>
        <p:spPr>
          <a:xfrm flipH="1">
            <a:off x="3665551" y="5410382"/>
            <a:ext cx="12389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6AC193D9-BEB8-4DD5-8E14-9DBB3E4AE8FA}"/>
              </a:ext>
            </a:extLst>
          </p:cNvPr>
          <p:cNvSpPr txBox="1"/>
          <p:nvPr/>
        </p:nvSpPr>
        <p:spPr>
          <a:xfrm>
            <a:off x="4555276" y="3658994"/>
            <a:ext cx="983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222554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35148-B616-4179-B2D0-D75795497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Bài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tập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nhà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D3BCB-035C-49EB-B498-93F64F8BC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31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n,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ước của n</a:t>
            </a: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2: Nhập 2 số hoán đổi hai số vừa nhập</a:t>
            </a:r>
          </a:p>
        </p:txBody>
      </p:sp>
    </p:spTree>
    <p:extLst>
      <p:ext uri="{BB962C8B-B14F-4D97-AF65-F5344CB8AC3E}">
        <p14:creationId xmlns:p14="http://schemas.microsoft.com/office/powerpoint/2010/main" val="3232398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651</Words>
  <Application>Microsoft Office PowerPoint</Application>
  <PresentationFormat>Widescreen</PresentationFormat>
  <Paragraphs>137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Office Theme</vt:lpstr>
      <vt:lpstr>TUẦN 24 BÀI TẬP</vt:lpstr>
      <vt:lpstr>1)Cú pháp Câu lệnh While</vt:lpstr>
      <vt:lpstr>I. Câu lệnh điều kiện dạng đủ</vt:lpstr>
      <vt:lpstr>I. Câu lệnh điều kiện dạng đủ</vt:lpstr>
      <vt:lpstr>Bài 1: Nhập một số nguyên dương, tính tổng tất cả các số từ 1 đến n </vt:lpstr>
      <vt:lpstr>Thuật toán bài 1</vt:lpstr>
      <vt:lpstr>Bài 2: Nhập n &gt;0, đếm các ước số của n.</vt:lpstr>
      <vt:lpstr>Thuật toán bài 2</vt:lpstr>
      <vt:lpstr>Bài tập về nhà:</vt:lpstr>
      <vt:lpstr>  Hướng dẫn  bài tập về nhà</vt:lpstr>
      <vt:lpstr>Bài 1: Nhập n, in tất cả các ước của n </vt:lpstr>
      <vt:lpstr>Thuật toán</vt:lpstr>
      <vt:lpstr>Bài 2: Nhập 2 số hoán đổi hai số vừa nhập</vt:lpstr>
      <vt:lpstr>Thuật toán</vt:lpstr>
      <vt:lpstr>Bài giải  bài tập trong lớp:</vt:lpstr>
      <vt:lpstr>Bài 1: Nhập một số nguyên dương, tính tổng tất cả các số từ 1 đến n </vt:lpstr>
      <vt:lpstr>Bài 2: Nhập n &gt;0, đếm các ước số của n. (Ước số của n là số mà n chia hết)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MyPC</dc:creator>
  <cp:lastModifiedBy>MyPC</cp:lastModifiedBy>
  <cp:revision>20</cp:revision>
  <dcterms:created xsi:type="dcterms:W3CDTF">2020-04-13T13:56:44Z</dcterms:created>
  <dcterms:modified xsi:type="dcterms:W3CDTF">2020-04-13T15:53:47Z</dcterms:modified>
</cp:coreProperties>
</file>